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9" r:id="rId4"/>
    <p:sldId id="266" r:id="rId5"/>
    <p:sldId id="271" r:id="rId6"/>
    <p:sldId id="274" r:id="rId7"/>
    <p:sldId id="273" r:id="rId8"/>
    <p:sldId id="272" r:id="rId9"/>
    <p:sldId id="275" r:id="rId10"/>
    <p:sldId id="276" r:id="rId11"/>
    <p:sldId id="277" r:id="rId12"/>
    <p:sldId id="278" r:id="rId13"/>
    <p:sldId id="281" r:id="rId14"/>
    <p:sldId id="280" r:id="rId15"/>
    <p:sldId id="282" r:id="rId16"/>
    <p:sldId id="279" r:id="rId17"/>
    <p:sldId id="261" r:id="rId18"/>
    <p:sldId id="270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2014-2015 уч. год</c:v>
                </c:pt>
                <c:pt idx="1">
                  <c:v>2015-2016 уч.год</c:v>
                </c:pt>
                <c:pt idx="2">
                  <c:v>2016-2017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112</c:v>
                </c:pt>
                <c:pt idx="2">
                  <c:v>153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ACC379-4715-4681-A1A0-AB162F3F09BE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BAE0AA-43C5-4F3D-B701-2A9CAAB52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8143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 преподавания дисциплины «Экология»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требованиями ФГОС СОО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500570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Иванникова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З.А.,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Худова А.В.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Gorbatovskaya\Pictures\images (2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327647"/>
            <a:ext cx="1474155" cy="153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Разлагаемые биодеградальные </a:t>
            </a: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правда или миф?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3" descr="G:\DCIM\100MSDCF\DSC0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448207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G:\DCIM\100MSDCF\DSC0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676" y="3428976"/>
            <a:ext cx="49063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Разлагаемые биодеградальные </a:t>
            </a: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правда или миф?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4" descr="G:\DCIM\100MSDCF\DSC0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142983"/>
            <a:ext cx="4500595" cy="331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G:\DCIM\100MSDCF\DSC00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766" y="3571876"/>
            <a:ext cx="486423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Полиэтилену НЕТ!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K:\311-Боленер\от Худовой\ПОЛИЭТИЛЕНУ - НЕТ!!!!\DSC04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725669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Полиэтилену НЕТ!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K:\311-Боленер\от Худовой\ПОЛИЭТИЛЕНУ - НЕТ!!!!\DSC0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7215206" cy="483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Полиэтилену НЕТ!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K:\311-Боленер\от Худовой\ПОЛИЭТИЛЕНУ - НЕТ!!!!\DSC0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7500990" cy="502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Полиэтилену НЕТ!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K:\311-Боленер\от Худовой\ПОЛИЭТИЛЕНУ - НЕТ!!!!\DSC04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239901" cy="484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Полиэтилену НЕТ!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K:\311-Боленер\от Худовой\ПОЛИЭТИЛЕНУ - НЕТ!!!!\DSC0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286644" cy="487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6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237163"/>
            <a:ext cx="126206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142985"/>
            <a:ext cx="81439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ОБЖ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Глобальное потепление 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природные чрезвычайные ситуации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Экологические основы безопасности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жизнедеятельности</a:t>
            </a:r>
          </a:p>
          <a:p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Экомаршрут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по Рудничному району города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Кемерово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Экотуризм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в Кузбассе: настоящее 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будущее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Биология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Зависит ли здоровье от экологии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Видовое и экологическое разнообразие биоценоза как основа его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устойчивости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Воздействие человека на природу на различных этапах развития человеческого общества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студентов, задействованных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конкурсном движении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00100" y="1142984"/>
          <a:ext cx="81439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43438" y="23574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71475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9289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153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-428652"/>
            <a:ext cx="7406640" cy="68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-785842"/>
            <a:ext cx="7406640" cy="15017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000108"/>
            <a:ext cx="82153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наше поколение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сделает невозможного,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ожидает немыслимое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000504"/>
            <a:ext cx="2592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Петра Келли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81439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индивидуального проекта должны отражать</a:t>
            </a: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сформированность навыков коммуникативной,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учебно-исследовательской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критического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инновационной, аналитической, творческой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интеллектуальной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сформированность навыков проектной деятельности,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самостоятельного применения приобретенных знаний и способов действий при решении различных задач,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одного или нескольких учебных предметов или предметных областей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0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выполняется обучающимся в течение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или двух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 прикладного, инновационного, конструкторского, инженерного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Gorbatovskaya\Pictures\images (2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3393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темы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 проектов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6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1" y="5429264"/>
            <a:ext cx="10001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1500174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возникновения экологических проблем в городе.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возникновения экологических проблем в сельской местности.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водных ресурсов и способы их решения Кемеровской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почвенной эрозии и способы ее решения в России и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Кемеровской области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устойчивости лесных экосистем в России и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Кемеровской области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контроля за экологической безопасностью в России и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Кемеровской области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Автомагистраль, снег,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почва, растения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Hudova\Downloads\P1040204.JPG"/>
          <p:cNvPicPr>
            <a:picLocks noChangeAspect="1" noChangeArrowheads="1"/>
          </p:cNvPicPr>
          <p:nvPr/>
        </p:nvPicPr>
        <p:blipFill>
          <a:blip r:embed="rId2" cstate="print"/>
          <a:srcRect l="16667" t="31719" r="12499" b="9762"/>
          <a:stretch>
            <a:fillRect/>
          </a:stretch>
        </p:blipFill>
        <p:spPr bwMode="auto">
          <a:xfrm>
            <a:off x="1285852" y="1142985"/>
            <a:ext cx="314327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udova\Downloads\kFEeB5-au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896" y="2209613"/>
            <a:ext cx="3399104" cy="464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DCIM\100MSDCF\DSC03286.JPG"/>
          <p:cNvPicPr>
            <a:picLocks noChangeAspect="1" noChangeArrowheads="1"/>
          </p:cNvPicPr>
          <p:nvPr/>
        </p:nvPicPr>
        <p:blipFill>
          <a:blip r:embed="rId4" cstate="print"/>
          <a:srcRect l="15306" t="19816" r="5102" b="10065"/>
          <a:stretch>
            <a:fillRect/>
          </a:stretch>
        </p:blipFill>
        <p:spPr bwMode="auto">
          <a:xfrm>
            <a:off x="2214546" y="4286256"/>
            <a:ext cx="3786214" cy="223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Автомагистраль, снег,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почва, растения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2" descr="G:\DCIM\100MSDCF\DSC03289.JPG"/>
          <p:cNvPicPr>
            <a:picLocks noChangeAspect="1" noChangeArrowheads="1"/>
          </p:cNvPicPr>
          <p:nvPr/>
        </p:nvPicPr>
        <p:blipFill>
          <a:blip r:embed="rId2" cstate="print"/>
          <a:srcRect r="4301" b="7692"/>
          <a:stretch>
            <a:fillRect/>
          </a:stretch>
        </p:blipFill>
        <p:spPr bwMode="auto">
          <a:xfrm>
            <a:off x="1142977" y="1214422"/>
            <a:ext cx="4500594" cy="303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DCIM\100MSDCF\DSC0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45227"/>
            <a:ext cx="4500562" cy="301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Автомагистраль, снег,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почва, растения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3" descr="C:\Users\Hudova\Pictures\IMG_20160522_154141.jpg"/>
          <p:cNvPicPr>
            <a:picLocks noChangeAspect="1" noChangeArrowheads="1"/>
          </p:cNvPicPr>
          <p:nvPr/>
        </p:nvPicPr>
        <p:blipFill>
          <a:blip r:embed="rId2"/>
          <a:srcRect t="18841" r="30000" b="7246"/>
          <a:stretch>
            <a:fillRect/>
          </a:stretch>
        </p:blipFill>
        <p:spPr bwMode="auto">
          <a:xfrm>
            <a:off x="1142976" y="1142984"/>
            <a:ext cx="300036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Hudova\Pictures\20160520_163531.jpg"/>
          <p:cNvPicPr>
            <a:picLocks noChangeAspect="1" noChangeArrowheads="1"/>
          </p:cNvPicPr>
          <p:nvPr/>
        </p:nvPicPr>
        <p:blipFill>
          <a:blip r:embed="rId3" cstate="print"/>
          <a:srcRect l="22581" t="18841"/>
          <a:stretch>
            <a:fillRect/>
          </a:stretch>
        </p:blipFill>
        <p:spPr bwMode="auto">
          <a:xfrm>
            <a:off x="5357818" y="2857496"/>
            <a:ext cx="3428992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Hudova\Pictures\DSC03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32022"/>
            <a:ext cx="2199593" cy="212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Hudova\Pictures\DSC03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2214546" cy="204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Разлагаемые биодеградальные </a:t>
            </a: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правда или миф?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3" descr="C:\Users\hudova\Desktop\21 ноября\DSC0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45720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hudova\Desktop\21 ноября\DSC0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952" y="3583091"/>
            <a:ext cx="4467048" cy="327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5743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099" y="0"/>
            <a:ext cx="8143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Разлагаемые биодеградальные </a:t>
            </a: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правда или миф?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3" descr="G:\DCIM\100MSDCF\DSC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699171" cy="291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736" y="1785926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Образец №1</a:t>
            </a:r>
          </a:p>
          <a:p>
            <a:pPr algn="ctr"/>
            <a:r>
              <a:rPr lang="ru-RU" sz="1600" b="1" dirty="0" smtClean="0"/>
              <a:t>биодеградальный</a:t>
            </a:r>
          </a:p>
          <a:p>
            <a:pPr algn="ctr"/>
            <a:r>
              <a:rPr lang="ru-RU" sz="1600" b="1" dirty="0" smtClean="0"/>
              <a:t>пакет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785926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Образец №2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полиэтиленовый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пакет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3857628"/>
            <a:ext cx="461010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7909"/>
            <a:ext cx="4667250" cy="303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1023</TotalTime>
  <Words>377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hudova</dc:creator>
  <cp:lastModifiedBy>Hudova</cp:lastModifiedBy>
  <cp:revision>26</cp:revision>
  <dcterms:created xsi:type="dcterms:W3CDTF">2015-12-14T08:57:59Z</dcterms:created>
  <dcterms:modified xsi:type="dcterms:W3CDTF">2018-01-18T02:28:29Z</dcterms:modified>
</cp:coreProperties>
</file>