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E451FB-FF4F-4CEF-A5AE-61CC88F4956F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506D7E-F2B9-4F1E-96F3-E707A7DA9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Департамент образования и науки Кемеровской области</a:t>
            </a:r>
          </a:p>
          <a:p>
            <a:pPr algn="ctr"/>
            <a:r>
              <a:rPr lang="ru-RU" dirty="0"/>
              <a:t>Государственное казенное профессиональное  образовательное учреждение</a:t>
            </a:r>
          </a:p>
          <a:p>
            <a:pPr algn="ctr"/>
            <a:r>
              <a:rPr lang="ru-RU" dirty="0"/>
              <a:t>Междуреченский </a:t>
            </a:r>
            <a:r>
              <a:rPr lang="ru-RU" dirty="0" err="1"/>
              <a:t>горностроительный</a:t>
            </a:r>
            <a:r>
              <a:rPr lang="ru-RU" dirty="0"/>
              <a:t> техникум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136339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РАБОЧАЯ ПРОГРАММА УЧЕБНОЙ ДИСЦИПЛИНЫ</a:t>
            </a:r>
            <a:endParaRPr lang="ru-RU" dirty="0"/>
          </a:p>
          <a:p>
            <a:pPr algn="ctr"/>
            <a:r>
              <a:rPr lang="ru-RU" b="1" cap="all" dirty="0"/>
              <a:t> </a:t>
            </a:r>
            <a:endParaRPr lang="ru-RU" dirty="0"/>
          </a:p>
          <a:p>
            <a:pPr algn="ctr"/>
            <a:r>
              <a:rPr lang="ru-RU" b="1" cap="all" dirty="0"/>
              <a:t>ПД.04 ПРАВО</a:t>
            </a:r>
            <a:endParaRPr lang="ru-RU" dirty="0"/>
          </a:p>
          <a:p>
            <a:pPr algn="ctr"/>
            <a:r>
              <a:rPr lang="ru-RU" b="1" cap="all" dirty="0"/>
              <a:t> </a:t>
            </a:r>
            <a:endParaRPr lang="ru-RU" dirty="0"/>
          </a:p>
          <a:p>
            <a:pPr algn="ctr"/>
            <a:r>
              <a:rPr lang="ru-RU" dirty="0"/>
              <a:t>по специальности  </a:t>
            </a:r>
          </a:p>
          <a:p>
            <a:pPr algn="ctr"/>
            <a:r>
              <a:rPr lang="ru-RU" dirty="0"/>
              <a:t>46.02.01 Документационное обеспечение управления и архивоведение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725144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Разработчик:</a:t>
            </a:r>
            <a:endParaRPr lang="ru-RU" dirty="0"/>
          </a:p>
          <a:p>
            <a:r>
              <a:rPr lang="ru-RU" dirty="0"/>
              <a:t> </a:t>
            </a:r>
            <a:endParaRPr lang="ru-RU" dirty="0" smtClean="0"/>
          </a:p>
          <a:p>
            <a:r>
              <a:rPr lang="ru-RU" dirty="0" smtClean="0"/>
              <a:t>С.С</a:t>
            </a:r>
            <a:r>
              <a:rPr lang="ru-RU" dirty="0"/>
              <a:t>. Асеева       преподаватель высшей  квалификационной категории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29098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04752185"/>
              </p:ext>
            </p:extLst>
          </p:nvPr>
        </p:nvGraphicFramePr>
        <p:xfrm>
          <a:off x="179512" y="188643"/>
          <a:ext cx="8640960" cy="650145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038143"/>
                <a:gridCol w="1602817"/>
              </a:tblGrid>
              <a:tr h="7434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Вид учебной работы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Объем часов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Максимальная учебная нагрузка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127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Обязательная аудиторная учебная нагрузка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 том числе: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    практические занятия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Самостоятельная работа обучающегося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 том числе: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    составление конспекта, ответы на вопросы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    написание эссе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    подготовить сообщения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78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   самостоятельная работа над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индивидуальным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   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проектом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Консультации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5467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Промежуточная аттестация в форме экзамена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4390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46673452"/>
              </p:ext>
            </p:extLst>
          </p:nvPr>
        </p:nvGraphicFramePr>
        <p:xfrm>
          <a:off x="179512" y="260646"/>
          <a:ext cx="8712968" cy="6192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320480"/>
                <a:gridCol w="1728192"/>
                <a:gridCol w="2664296"/>
              </a:tblGrid>
              <a:tr h="6480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1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теории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Аудиторные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занятия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Практические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55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1.1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Понятие юридического права, его осуществление и сущность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1.2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 права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1.3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Нормы российского права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55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1.4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российского права и законодательства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1.5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Правовые отношения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55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1.6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Правонарушения и юридическая ответственность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часа</a:t>
                      </a:r>
                    </a:p>
                    <a:p>
                      <a:pPr indent="0"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Юридическая ответственность</a:t>
                      </a:r>
                    </a:p>
                    <a:p>
                      <a:pPr indent="0"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8764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6115026"/>
              </p:ext>
            </p:extLst>
          </p:nvPr>
        </p:nvGraphicFramePr>
        <p:xfrm>
          <a:off x="251520" y="188640"/>
          <a:ext cx="8568952" cy="63771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60440"/>
                <a:gridCol w="1944216"/>
                <a:gridCol w="2664296"/>
              </a:tblGrid>
              <a:tr h="11390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2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конституционного права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Аудиторные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занятия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Практические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3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2.1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Конституция – Основной Закон РФ. Основы конституционного строя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16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2.2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 и свободы человека и гражданина и его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обязанности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 часа</a:t>
                      </a:r>
                    </a:p>
                    <a:p>
                      <a:pPr indent="0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ПР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Анализ нормативных актов о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гражданстве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ПР 3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Основы правового статуса человека и гражданина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5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Тема 2.3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Российское избирательное право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3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Тема 2.4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Организация государственной власти в РФ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95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Тема 2.5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Судебная система РФ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17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Тема 2.6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Местное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самоуправление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5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51242897"/>
              </p:ext>
            </p:extLst>
          </p:nvPr>
        </p:nvGraphicFramePr>
        <p:xfrm>
          <a:off x="251520" y="188642"/>
          <a:ext cx="8568951" cy="5577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60440"/>
                <a:gridCol w="1752194"/>
                <a:gridCol w="2856317"/>
              </a:tblGrid>
              <a:tr h="426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3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Отрасли  российского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Аудиторные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занятия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Практические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9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3.1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Гражданское право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часа</a:t>
                      </a:r>
                    </a:p>
                    <a:p>
                      <a:pPr indent="0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Порядок защиты прав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потребителя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3.2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Административное право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9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3.3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Трудовое право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9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3.4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Семейное право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3.5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0048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0396039"/>
              </p:ext>
            </p:extLst>
          </p:nvPr>
        </p:nvGraphicFramePr>
        <p:xfrm>
          <a:off x="251520" y="260648"/>
          <a:ext cx="8568951" cy="18722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44416"/>
                <a:gridCol w="1968218"/>
                <a:gridCol w="2856317"/>
              </a:tblGrid>
              <a:tr h="10054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4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Международное право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Аудиторные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занятия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Практические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(кол-во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часов)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49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4.1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Международное право </a:t>
                      </a: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787" marR="447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7085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2252" y="332656"/>
            <a:ext cx="799288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темы индивидуальных проектов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 Происхождение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и права.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Власть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государство.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 Форма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правления, и ее виды.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 Монархия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форма государственного правления.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 Законность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правопорядок.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  Права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молодежи в РФ и способы их защиты.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  Юридическая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в экономической сфере.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  Уголовная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как вид юридической ответственности.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  Право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мораль: общее и особенное.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Защита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собственности в РФ.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Правовое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семейных отношений.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Социальная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в РФ.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Административная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в РФ.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Правовое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трудоустройства в РФ. </a:t>
            </a:r>
          </a:p>
          <a:p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0512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100</TotalTime>
  <Words>305</Words>
  <Application>Microsoft Office PowerPoint</Application>
  <PresentationFormat>Экран (4:3)</PresentationFormat>
  <Paragraphs>154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</dc:creator>
  <cp:lastModifiedBy>mna</cp:lastModifiedBy>
  <cp:revision>7</cp:revision>
  <dcterms:created xsi:type="dcterms:W3CDTF">2018-01-17T18:07:42Z</dcterms:created>
  <dcterms:modified xsi:type="dcterms:W3CDTF">2018-01-18T03:22:15Z</dcterms:modified>
</cp:coreProperties>
</file>