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351" r:id="rId2"/>
    <p:sldMasterId id="2147484356" r:id="rId3"/>
  </p:sldMasterIdLst>
  <p:notesMasterIdLst>
    <p:notesMasterId r:id="rId30"/>
  </p:notesMasterIdLst>
  <p:sldIdLst>
    <p:sldId id="580" r:id="rId4"/>
    <p:sldId id="584" r:id="rId5"/>
    <p:sldId id="581" r:id="rId6"/>
    <p:sldId id="545" r:id="rId7"/>
    <p:sldId id="539" r:id="rId8"/>
    <p:sldId id="601" r:id="rId9"/>
    <p:sldId id="459" r:id="rId10"/>
    <p:sldId id="547" r:id="rId11"/>
    <p:sldId id="562" r:id="rId12"/>
    <p:sldId id="585" r:id="rId13"/>
    <p:sldId id="586" r:id="rId14"/>
    <p:sldId id="587" r:id="rId15"/>
    <p:sldId id="588" r:id="rId16"/>
    <p:sldId id="589" r:id="rId17"/>
    <p:sldId id="590" r:id="rId18"/>
    <p:sldId id="591" r:id="rId19"/>
    <p:sldId id="592" r:id="rId20"/>
    <p:sldId id="593" r:id="rId21"/>
    <p:sldId id="594" r:id="rId22"/>
    <p:sldId id="595" r:id="rId23"/>
    <p:sldId id="596" r:id="rId24"/>
    <p:sldId id="597" r:id="rId25"/>
    <p:sldId id="598" r:id="rId26"/>
    <p:sldId id="599" r:id="rId27"/>
    <p:sldId id="600" r:id="rId28"/>
    <p:sldId id="521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1F528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>
        <p:scale>
          <a:sx n="80" d="100"/>
          <a:sy n="80" d="100"/>
        </p:scale>
        <p:origin x="-46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82;%20&#1086;&#1090;&#1095;&#1077;&#1090;&#1091;\&#1054;&#1073;&#1088;&#1072;&#1073;&#1086;&#1090;&#1082;&#1072;%20&#1057;&#1055;&#1040;%20&#1080;&#1090;&#1086;&#1075;%2011.01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Лист9!$E$7:$E$8</c:f>
              <c:strCache>
                <c:ptCount val="1"/>
                <c:pt idx="0">
                  <c:v>Кол-во организаций, в %</c:v>
                </c:pt>
              </c:strCache>
            </c:strRef>
          </c:tx>
          <c:dLbls>
            <c:dLbl>
              <c:idx val="2"/>
              <c:layout>
                <c:manualLayout>
                  <c:x val="4.0276925785643902E-2"/>
                  <c:y val="1.403511332824867E-2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5.5892229063370762E-2"/>
                  <c:y val="1.175153970584979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Факультатив </a:t>
                    </a:r>
                    <a:r>
                      <a:rPr lang="ru-RU" dirty="0" err="1" smtClean="0"/>
                      <a:t>ные</a:t>
                    </a:r>
                    <a:r>
                      <a:rPr lang="ru-RU" dirty="0" smtClean="0"/>
                      <a:t> </a:t>
                    </a:r>
                    <a:r>
                      <a:rPr lang="ru-RU" dirty="0"/>
                      <a:t>занятия
12%</a:t>
                    </a: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2661611742976922E-2"/>
                  <c:y val="0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-5.6301731303317934E-2"/>
                  <c:y val="-0.16130414998409803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-7.0900401830719106E-2"/>
                  <c:y val="3.5448593512929047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kern="1200" baseline="0" dirty="0">
                        <a:solidFill>
                          <a:srgbClr val="1F5281"/>
                        </a:solidFill>
                        <a:latin typeface="+mn-lt"/>
                        <a:ea typeface="+mn-ea"/>
                        <a:cs typeface="+mn-cs"/>
                      </a:rPr>
                      <a:t>П</a:t>
                    </a:r>
                    <a:r>
                      <a:rPr lang="ru-RU" dirty="0" smtClean="0"/>
                      <a:t>рофессиональные </a:t>
                    </a:r>
                    <a:endParaRPr lang="ru-RU" dirty="0"/>
                  </a:p>
                  <a:p>
                    <a:r>
                      <a:rPr lang="ru-RU" dirty="0"/>
                      <a:t>пробы
25%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Лист9!$D$9:$D$15</c:f>
              <c:strCache>
                <c:ptCount val="7"/>
                <c:pt idx="0">
                  <c:v>Другие формы</c:v>
                </c:pt>
                <c:pt idx="1">
                  <c:v>Агитбригады</c:v>
                </c:pt>
                <c:pt idx="2">
                  <c:v>Волонтерской движение</c:v>
                </c:pt>
                <c:pt idx="3">
                  <c:v>Факультативные занятия</c:v>
                </c:pt>
                <c:pt idx="4">
                  <c:v>Кружки, секции</c:v>
                </c:pt>
                <c:pt idx="5">
                  <c:v>Мастер-классы</c:v>
                </c:pt>
                <c:pt idx="6">
                  <c:v>Профессиональные пробы</c:v>
                </c:pt>
              </c:strCache>
            </c:strRef>
          </c:cat>
          <c:val>
            <c:numRef>
              <c:f>Лист9!$E$9:$E$15</c:f>
              <c:numCache>
                <c:formatCode>0%</c:formatCode>
                <c:ptCount val="7"/>
                <c:pt idx="0">
                  <c:v>0.18000000000000024</c:v>
                </c:pt>
                <c:pt idx="1">
                  <c:v>0.33000000000000207</c:v>
                </c:pt>
                <c:pt idx="2">
                  <c:v>0.35000000000000031</c:v>
                </c:pt>
                <c:pt idx="3">
                  <c:v>0.39000000000000185</c:v>
                </c:pt>
                <c:pt idx="4">
                  <c:v>0.5</c:v>
                </c:pt>
                <c:pt idx="5">
                  <c:v>0.60000000000000064</c:v>
                </c:pt>
                <c:pt idx="6">
                  <c:v>0.79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068300-70DB-45F0-A9D0-B01E3BFADBCB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93F4F9A9-1B4F-43FE-9BC6-804DC70E772A}">
      <dgm:prSet phldrT="[Текст]" custT="1"/>
      <dgm:spPr/>
      <dgm:t>
        <a:bodyPr/>
        <a:lstStyle/>
        <a:p>
          <a:r>
            <a:rPr lang="ru-RU" sz="2800" dirty="0" smtClean="0"/>
            <a:t>подготовка к труду в общеобразовательной школе</a:t>
          </a:r>
          <a:endParaRPr lang="ru-RU" sz="2800" dirty="0"/>
        </a:p>
      </dgm:t>
    </dgm:pt>
    <dgm:pt modelId="{20EF1277-0583-4A3C-A36F-5BC032E8111B}" type="parTrans" cxnId="{C3F91256-8272-473B-9905-D3D4DDDFFBAE}">
      <dgm:prSet/>
      <dgm:spPr/>
      <dgm:t>
        <a:bodyPr/>
        <a:lstStyle/>
        <a:p>
          <a:endParaRPr lang="ru-RU" sz="2400" b="1"/>
        </a:p>
      </dgm:t>
    </dgm:pt>
    <dgm:pt modelId="{25245A74-B54A-419F-8D55-4EF14A027781}" type="sibTrans" cxnId="{C3F91256-8272-473B-9905-D3D4DDDFFBAE}">
      <dgm:prSet custT="1"/>
      <dgm:spPr/>
      <dgm:t>
        <a:bodyPr/>
        <a:lstStyle/>
        <a:p>
          <a:endParaRPr lang="ru-RU" sz="2400" b="1"/>
        </a:p>
      </dgm:t>
    </dgm:pt>
    <dgm:pt modelId="{7927C777-BB48-4039-AA3E-02DAE357EFC5}">
      <dgm:prSet phldrT="[Текст]" custT="1"/>
      <dgm:spPr/>
      <dgm:t>
        <a:bodyPr/>
        <a:lstStyle/>
        <a:p>
          <a:r>
            <a:rPr lang="ru-RU" sz="2800" dirty="0" smtClean="0"/>
            <a:t>выбор профессии</a:t>
          </a:r>
          <a:endParaRPr lang="ru-RU" sz="2800" dirty="0"/>
        </a:p>
      </dgm:t>
    </dgm:pt>
    <dgm:pt modelId="{1B8D9836-8C2F-40D9-938A-23136AB61074}" type="parTrans" cxnId="{AA8A6C12-99AB-4D2E-AEFD-2D57EA52D2C5}">
      <dgm:prSet/>
      <dgm:spPr/>
      <dgm:t>
        <a:bodyPr/>
        <a:lstStyle/>
        <a:p>
          <a:endParaRPr lang="ru-RU" sz="2400" b="1"/>
        </a:p>
      </dgm:t>
    </dgm:pt>
    <dgm:pt modelId="{DFAAB40D-1E69-46BE-BFF8-424ABCEEDFAF}" type="sibTrans" cxnId="{AA8A6C12-99AB-4D2E-AEFD-2D57EA52D2C5}">
      <dgm:prSet custT="1"/>
      <dgm:spPr/>
      <dgm:t>
        <a:bodyPr/>
        <a:lstStyle/>
        <a:p>
          <a:endParaRPr lang="ru-RU" sz="2400" b="1"/>
        </a:p>
      </dgm:t>
    </dgm:pt>
    <dgm:pt modelId="{7DA6F04B-1555-4260-A8E3-3F84EEE54E43}">
      <dgm:prSet phldrT="[Текст]" custT="1"/>
      <dgm:spPr/>
      <dgm:t>
        <a:bodyPr/>
        <a:lstStyle/>
        <a:p>
          <a:r>
            <a:rPr lang="ru-RU" sz="2800" dirty="0" smtClean="0"/>
            <a:t>профессиональная подготовка</a:t>
          </a:r>
          <a:endParaRPr lang="ru-RU" sz="2800" dirty="0"/>
        </a:p>
      </dgm:t>
    </dgm:pt>
    <dgm:pt modelId="{4E7918E3-7972-40FD-B94A-6F471886F37C}" type="parTrans" cxnId="{6468B578-0857-475F-AE91-4C26BE3D0271}">
      <dgm:prSet/>
      <dgm:spPr/>
      <dgm:t>
        <a:bodyPr/>
        <a:lstStyle/>
        <a:p>
          <a:endParaRPr lang="ru-RU" sz="2400" b="1"/>
        </a:p>
      </dgm:t>
    </dgm:pt>
    <dgm:pt modelId="{6EDD0FDE-6BF8-4462-9581-B5FFDCCAB9E0}" type="sibTrans" cxnId="{6468B578-0857-475F-AE91-4C26BE3D0271}">
      <dgm:prSet/>
      <dgm:spPr/>
      <dgm:t>
        <a:bodyPr/>
        <a:lstStyle/>
        <a:p>
          <a:endParaRPr lang="ru-RU" sz="2400" b="1"/>
        </a:p>
      </dgm:t>
    </dgm:pt>
    <dgm:pt modelId="{691F65B8-C305-48C1-95E7-2D080219509C}">
      <dgm:prSet phldrT="[Текст]" custT="1"/>
      <dgm:spPr/>
      <dgm:t>
        <a:bodyPr/>
        <a:lstStyle/>
        <a:p>
          <a:r>
            <a:rPr lang="ru-RU" sz="2800" dirty="0" smtClean="0"/>
            <a:t>начало трудовой деятельности</a:t>
          </a:r>
          <a:endParaRPr lang="ru-RU" sz="2800" dirty="0"/>
        </a:p>
      </dgm:t>
    </dgm:pt>
    <dgm:pt modelId="{7AB94D3F-0A5C-4BAE-B42B-AFF216DA3F30}" type="parTrans" cxnId="{F92DE91F-6670-405E-B4AF-A315A83381CA}">
      <dgm:prSet/>
      <dgm:spPr/>
      <dgm:t>
        <a:bodyPr/>
        <a:lstStyle/>
        <a:p>
          <a:endParaRPr lang="ru-RU"/>
        </a:p>
      </dgm:t>
    </dgm:pt>
    <dgm:pt modelId="{199922F0-79B5-4EC9-AF64-0C8424A6B9EF}" type="sibTrans" cxnId="{F92DE91F-6670-405E-B4AF-A315A83381CA}">
      <dgm:prSet/>
      <dgm:spPr/>
      <dgm:t>
        <a:bodyPr/>
        <a:lstStyle/>
        <a:p>
          <a:endParaRPr lang="ru-RU"/>
        </a:p>
      </dgm:t>
    </dgm:pt>
    <dgm:pt modelId="{E5ED241E-93CF-49C4-B05E-37AB15A6F8BF}" type="pres">
      <dgm:prSet presAssocID="{2D068300-70DB-45F0-A9D0-B01E3BFADBCB}" presName="linearFlow" presStyleCnt="0">
        <dgm:presLayoutVars>
          <dgm:resizeHandles val="exact"/>
        </dgm:presLayoutVars>
      </dgm:prSet>
      <dgm:spPr/>
    </dgm:pt>
    <dgm:pt modelId="{2B388953-4D40-43A5-8305-70D43EA374D7}" type="pres">
      <dgm:prSet presAssocID="{93F4F9A9-1B4F-43FE-9BC6-804DC70E772A}" presName="node" presStyleLbl="node1" presStyleIdx="0" presStyleCnt="4" custScaleX="243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C55AD-0959-472C-A12E-BFAC9C22A02F}" type="pres">
      <dgm:prSet presAssocID="{25245A74-B54A-419F-8D55-4EF14A027781}" presName="sibTrans" presStyleLbl="sibTrans2D1" presStyleIdx="0" presStyleCnt="3"/>
      <dgm:spPr/>
      <dgm:t>
        <a:bodyPr/>
        <a:lstStyle/>
        <a:p>
          <a:endParaRPr lang="ru-RU"/>
        </a:p>
      </dgm:t>
    </dgm:pt>
    <dgm:pt modelId="{E5E88FFE-A5E2-457B-B288-BF6A74091C12}" type="pres">
      <dgm:prSet presAssocID="{25245A74-B54A-419F-8D55-4EF14A027781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29DA7A36-4200-4852-8AD7-4B6F2E2F4304}" type="pres">
      <dgm:prSet presAssocID="{7927C777-BB48-4039-AA3E-02DAE357EFC5}" presName="node" presStyleLbl="node1" presStyleIdx="1" presStyleCnt="4" custScaleX="251572" custLinFactNeighborX="-3085" custLinFactNeighborY="3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7B8FFF-E677-44E0-B599-2E588934EAB7}" type="pres">
      <dgm:prSet presAssocID="{DFAAB40D-1E69-46BE-BFF8-424ABCEEDFAF}" presName="sibTrans" presStyleLbl="sibTrans2D1" presStyleIdx="1" presStyleCnt="3"/>
      <dgm:spPr/>
      <dgm:t>
        <a:bodyPr/>
        <a:lstStyle/>
        <a:p>
          <a:endParaRPr lang="ru-RU"/>
        </a:p>
      </dgm:t>
    </dgm:pt>
    <dgm:pt modelId="{4F9173AB-6D8C-4964-AEE7-F45A609ACF97}" type="pres">
      <dgm:prSet presAssocID="{DFAAB40D-1E69-46BE-BFF8-424ABCEEDFAF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0B3395F-8269-4401-9419-0959815A51C7}" type="pres">
      <dgm:prSet presAssocID="{7DA6F04B-1555-4260-A8E3-3F84EEE54E43}" presName="node" presStyleLbl="node1" presStyleIdx="2" presStyleCnt="4" custScaleX="243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F217CB-518E-4365-93D5-DEBADBEE31FC}" type="pres">
      <dgm:prSet presAssocID="{6EDD0FDE-6BF8-4462-9581-B5FFDCCAB9E0}" presName="sibTrans" presStyleLbl="sibTrans2D1" presStyleIdx="2" presStyleCnt="3"/>
      <dgm:spPr/>
      <dgm:t>
        <a:bodyPr/>
        <a:lstStyle/>
        <a:p>
          <a:endParaRPr lang="ru-RU"/>
        </a:p>
      </dgm:t>
    </dgm:pt>
    <dgm:pt modelId="{2E26E9E9-A475-4278-A286-F6F9B61AAEEA}" type="pres">
      <dgm:prSet presAssocID="{6EDD0FDE-6BF8-4462-9581-B5FFDCCAB9E0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18A84428-A147-4FB7-9A00-ECEAC3A7B5FB}" type="pres">
      <dgm:prSet presAssocID="{691F65B8-C305-48C1-95E7-2D080219509C}" presName="node" presStyleLbl="node1" presStyleIdx="3" presStyleCnt="4" custScaleX="2442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15C197-7C51-4680-A69B-6835F96E240C}" type="presOf" srcId="{7DA6F04B-1555-4260-A8E3-3F84EEE54E43}" destId="{70B3395F-8269-4401-9419-0959815A51C7}" srcOrd="0" destOrd="0" presId="urn:microsoft.com/office/officeart/2005/8/layout/process2"/>
    <dgm:cxn modelId="{2EC58721-9E32-47F2-BE8B-BE135E44B004}" type="presOf" srcId="{6EDD0FDE-6BF8-4462-9581-B5FFDCCAB9E0}" destId="{2E26E9E9-A475-4278-A286-F6F9B61AAEEA}" srcOrd="1" destOrd="0" presId="urn:microsoft.com/office/officeart/2005/8/layout/process2"/>
    <dgm:cxn modelId="{5E4B54AE-1E01-44FD-895C-8A4EB02C4CAC}" type="presOf" srcId="{25245A74-B54A-419F-8D55-4EF14A027781}" destId="{E5E88FFE-A5E2-457B-B288-BF6A74091C12}" srcOrd="1" destOrd="0" presId="urn:microsoft.com/office/officeart/2005/8/layout/process2"/>
    <dgm:cxn modelId="{954FC4CF-F3DC-4580-AACC-CE1FF116A5AD}" type="presOf" srcId="{25245A74-B54A-419F-8D55-4EF14A027781}" destId="{DC5C55AD-0959-472C-A12E-BFAC9C22A02F}" srcOrd="0" destOrd="0" presId="urn:microsoft.com/office/officeart/2005/8/layout/process2"/>
    <dgm:cxn modelId="{AA8A6C12-99AB-4D2E-AEFD-2D57EA52D2C5}" srcId="{2D068300-70DB-45F0-A9D0-B01E3BFADBCB}" destId="{7927C777-BB48-4039-AA3E-02DAE357EFC5}" srcOrd="1" destOrd="0" parTransId="{1B8D9836-8C2F-40D9-938A-23136AB61074}" sibTransId="{DFAAB40D-1E69-46BE-BFF8-424ABCEEDFAF}"/>
    <dgm:cxn modelId="{C3F91256-8272-473B-9905-D3D4DDDFFBAE}" srcId="{2D068300-70DB-45F0-A9D0-B01E3BFADBCB}" destId="{93F4F9A9-1B4F-43FE-9BC6-804DC70E772A}" srcOrd="0" destOrd="0" parTransId="{20EF1277-0583-4A3C-A36F-5BC032E8111B}" sibTransId="{25245A74-B54A-419F-8D55-4EF14A027781}"/>
    <dgm:cxn modelId="{AB22EC26-7FC2-4C50-B972-4E5F7B7F98D2}" type="presOf" srcId="{DFAAB40D-1E69-46BE-BFF8-424ABCEEDFAF}" destId="{4F9173AB-6D8C-4964-AEE7-F45A609ACF97}" srcOrd="1" destOrd="0" presId="urn:microsoft.com/office/officeart/2005/8/layout/process2"/>
    <dgm:cxn modelId="{04CA1DB9-7B62-4C8A-BD6B-21FAF3330F8C}" type="presOf" srcId="{93F4F9A9-1B4F-43FE-9BC6-804DC70E772A}" destId="{2B388953-4D40-43A5-8305-70D43EA374D7}" srcOrd="0" destOrd="0" presId="urn:microsoft.com/office/officeart/2005/8/layout/process2"/>
    <dgm:cxn modelId="{2D360054-1ABF-47AC-BF31-CCACF4A759E3}" type="presOf" srcId="{6EDD0FDE-6BF8-4462-9581-B5FFDCCAB9E0}" destId="{C6F217CB-518E-4365-93D5-DEBADBEE31FC}" srcOrd="0" destOrd="0" presId="urn:microsoft.com/office/officeart/2005/8/layout/process2"/>
    <dgm:cxn modelId="{F92DE91F-6670-405E-B4AF-A315A83381CA}" srcId="{2D068300-70DB-45F0-A9D0-B01E3BFADBCB}" destId="{691F65B8-C305-48C1-95E7-2D080219509C}" srcOrd="3" destOrd="0" parTransId="{7AB94D3F-0A5C-4BAE-B42B-AFF216DA3F30}" sibTransId="{199922F0-79B5-4EC9-AF64-0C8424A6B9EF}"/>
    <dgm:cxn modelId="{DDEB6952-02AF-4A8E-AAB1-8E71D5097B4A}" type="presOf" srcId="{2D068300-70DB-45F0-A9D0-B01E3BFADBCB}" destId="{E5ED241E-93CF-49C4-B05E-37AB15A6F8BF}" srcOrd="0" destOrd="0" presId="urn:microsoft.com/office/officeart/2005/8/layout/process2"/>
    <dgm:cxn modelId="{ECD7E5F6-322E-48F0-9E63-63C65A17CCEC}" type="presOf" srcId="{7927C777-BB48-4039-AA3E-02DAE357EFC5}" destId="{29DA7A36-4200-4852-8AD7-4B6F2E2F4304}" srcOrd="0" destOrd="0" presId="urn:microsoft.com/office/officeart/2005/8/layout/process2"/>
    <dgm:cxn modelId="{2D983CF4-E483-40A6-AA02-A18D62C2BA07}" type="presOf" srcId="{691F65B8-C305-48C1-95E7-2D080219509C}" destId="{18A84428-A147-4FB7-9A00-ECEAC3A7B5FB}" srcOrd="0" destOrd="0" presId="urn:microsoft.com/office/officeart/2005/8/layout/process2"/>
    <dgm:cxn modelId="{ACEEACD7-253A-422F-9675-E1AD6B857AAC}" type="presOf" srcId="{DFAAB40D-1E69-46BE-BFF8-424ABCEEDFAF}" destId="{E27B8FFF-E677-44E0-B599-2E588934EAB7}" srcOrd="0" destOrd="0" presId="urn:microsoft.com/office/officeart/2005/8/layout/process2"/>
    <dgm:cxn modelId="{6468B578-0857-475F-AE91-4C26BE3D0271}" srcId="{2D068300-70DB-45F0-A9D0-B01E3BFADBCB}" destId="{7DA6F04B-1555-4260-A8E3-3F84EEE54E43}" srcOrd="2" destOrd="0" parTransId="{4E7918E3-7972-40FD-B94A-6F471886F37C}" sibTransId="{6EDD0FDE-6BF8-4462-9581-B5FFDCCAB9E0}"/>
    <dgm:cxn modelId="{D658F869-9776-4C01-A536-439697CD22F1}" type="presParOf" srcId="{E5ED241E-93CF-49C4-B05E-37AB15A6F8BF}" destId="{2B388953-4D40-43A5-8305-70D43EA374D7}" srcOrd="0" destOrd="0" presId="urn:microsoft.com/office/officeart/2005/8/layout/process2"/>
    <dgm:cxn modelId="{0A8B7C59-59E2-484B-8DCC-FDD1E74EE7E7}" type="presParOf" srcId="{E5ED241E-93CF-49C4-B05E-37AB15A6F8BF}" destId="{DC5C55AD-0959-472C-A12E-BFAC9C22A02F}" srcOrd="1" destOrd="0" presId="urn:microsoft.com/office/officeart/2005/8/layout/process2"/>
    <dgm:cxn modelId="{F30B5C3C-9CD9-4A5A-86F8-4FDDEE6B3D2A}" type="presParOf" srcId="{DC5C55AD-0959-472C-A12E-BFAC9C22A02F}" destId="{E5E88FFE-A5E2-457B-B288-BF6A74091C12}" srcOrd="0" destOrd="0" presId="urn:microsoft.com/office/officeart/2005/8/layout/process2"/>
    <dgm:cxn modelId="{18C5EBB6-56A1-4C05-9B5C-768FAA9122FC}" type="presParOf" srcId="{E5ED241E-93CF-49C4-B05E-37AB15A6F8BF}" destId="{29DA7A36-4200-4852-8AD7-4B6F2E2F4304}" srcOrd="2" destOrd="0" presId="urn:microsoft.com/office/officeart/2005/8/layout/process2"/>
    <dgm:cxn modelId="{FE7FE34D-50E0-498B-9FDC-0438CE63A365}" type="presParOf" srcId="{E5ED241E-93CF-49C4-B05E-37AB15A6F8BF}" destId="{E27B8FFF-E677-44E0-B599-2E588934EAB7}" srcOrd="3" destOrd="0" presId="urn:microsoft.com/office/officeart/2005/8/layout/process2"/>
    <dgm:cxn modelId="{23DDE976-AD24-4156-A01C-F59A18C79E95}" type="presParOf" srcId="{E27B8FFF-E677-44E0-B599-2E588934EAB7}" destId="{4F9173AB-6D8C-4964-AEE7-F45A609ACF97}" srcOrd="0" destOrd="0" presId="urn:microsoft.com/office/officeart/2005/8/layout/process2"/>
    <dgm:cxn modelId="{018FE96F-DCA5-4304-A3D2-8762D2726969}" type="presParOf" srcId="{E5ED241E-93CF-49C4-B05E-37AB15A6F8BF}" destId="{70B3395F-8269-4401-9419-0959815A51C7}" srcOrd="4" destOrd="0" presId="urn:microsoft.com/office/officeart/2005/8/layout/process2"/>
    <dgm:cxn modelId="{B288D868-A509-429F-96EB-BB65052280A6}" type="presParOf" srcId="{E5ED241E-93CF-49C4-B05E-37AB15A6F8BF}" destId="{C6F217CB-518E-4365-93D5-DEBADBEE31FC}" srcOrd="5" destOrd="0" presId="urn:microsoft.com/office/officeart/2005/8/layout/process2"/>
    <dgm:cxn modelId="{D8BB56C7-0AE7-4B73-AFA7-F58B23B51B45}" type="presParOf" srcId="{C6F217CB-518E-4365-93D5-DEBADBEE31FC}" destId="{2E26E9E9-A475-4278-A286-F6F9B61AAEEA}" srcOrd="0" destOrd="0" presId="urn:microsoft.com/office/officeart/2005/8/layout/process2"/>
    <dgm:cxn modelId="{3A2B7C30-0201-4B91-A3E3-91AAE2339969}" type="presParOf" srcId="{E5ED241E-93CF-49C4-B05E-37AB15A6F8BF}" destId="{18A84428-A147-4FB7-9A00-ECEAC3A7B5FB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388953-4D40-43A5-8305-70D43EA374D7}">
      <dsp:nvSpPr>
        <dsp:cNvPr id="0" name=""/>
        <dsp:cNvSpPr/>
      </dsp:nvSpPr>
      <dsp:spPr>
        <a:xfrm>
          <a:off x="120243" y="4183"/>
          <a:ext cx="6974751" cy="777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подготовка к труду в общеобразовательной школе</a:t>
          </a:r>
          <a:endParaRPr lang="ru-RU" sz="2800" kern="1200" dirty="0"/>
        </a:p>
      </dsp:txBody>
      <dsp:txXfrm>
        <a:off x="120243" y="4183"/>
        <a:ext cx="6974751" cy="777802"/>
      </dsp:txXfrm>
    </dsp:sp>
    <dsp:sp modelId="{DC5C55AD-0959-472C-A12E-BFAC9C22A02F}">
      <dsp:nvSpPr>
        <dsp:cNvPr id="0" name=""/>
        <dsp:cNvSpPr/>
      </dsp:nvSpPr>
      <dsp:spPr>
        <a:xfrm rot="5400000">
          <a:off x="3456275" y="808771"/>
          <a:ext cx="302686" cy="3500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/>
        </a:p>
      </dsp:txBody>
      <dsp:txXfrm rot="5400000">
        <a:off x="3456275" y="808771"/>
        <a:ext cx="302686" cy="350011"/>
      </dsp:txXfrm>
    </dsp:sp>
    <dsp:sp modelId="{29DA7A36-4200-4852-8AD7-4B6F2E2F4304}">
      <dsp:nvSpPr>
        <dsp:cNvPr id="0" name=""/>
        <dsp:cNvSpPr/>
      </dsp:nvSpPr>
      <dsp:spPr>
        <a:xfrm>
          <a:off x="0" y="1185568"/>
          <a:ext cx="7215237" cy="777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выбор профессии</a:t>
          </a:r>
          <a:endParaRPr lang="ru-RU" sz="2800" kern="1200" dirty="0"/>
        </a:p>
      </dsp:txBody>
      <dsp:txXfrm>
        <a:off x="0" y="1185568"/>
        <a:ext cx="7215237" cy="777802"/>
      </dsp:txXfrm>
    </dsp:sp>
    <dsp:sp modelId="{E27B8FFF-E677-44E0-B599-2E588934EAB7}">
      <dsp:nvSpPr>
        <dsp:cNvPr id="0" name=""/>
        <dsp:cNvSpPr/>
      </dsp:nvSpPr>
      <dsp:spPr>
        <a:xfrm rot="5400000">
          <a:off x="3467286" y="1975474"/>
          <a:ext cx="280665" cy="3500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/>
        </a:p>
      </dsp:txBody>
      <dsp:txXfrm rot="5400000">
        <a:off x="3467286" y="1975474"/>
        <a:ext cx="280665" cy="350011"/>
      </dsp:txXfrm>
    </dsp:sp>
    <dsp:sp modelId="{70B3395F-8269-4401-9419-0959815A51C7}">
      <dsp:nvSpPr>
        <dsp:cNvPr id="0" name=""/>
        <dsp:cNvSpPr/>
      </dsp:nvSpPr>
      <dsp:spPr>
        <a:xfrm>
          <a:off x="120243" y="2337590"/>
          <a:ext cx="6974751" cy="777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профессиональная подготовка</a:t>
          </a:r>
          <a:endParaRPr lang="ru-RU" sz="2800" kern="1200" dirty="0"/>
        </a:p>
      </dsp:txBody>
      <dsp:txXfrm>
        <a:off x="120243" y="2337590"/>
        <a:ext cx="6974751" cy="777802"/>
      </dsp:txXfrm>
    </dsp:sp>
    <dsp:sp modelId="{C6F217CB-518E-4365-93D5-DEBADBEE31FC}">
      <dsp:nvSpPr>
        <dsp:cNvPr id="0" name=""/>
        <dsp:cNvSpPr/>
      </dsp:nvSpPr>
      <dsp:spPr>
        <a:xfrm rot="5400000">
          <a:off x="3461781" y="3134837"/>
          <a:ext cx="291675" cy="3500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/>
        </a:p>
      </dsp:txBody>
      <dsp:txXfrm rot="5400000">
        <a:off x="3461781" y="3134837"/>
        <a:ext cx="291675" cy="350011"/>
      </dsp:txXfrm>
    </dsp:sp>
    <dsp:sp modelId="{18A84428-A147-4FB7-9A00-ECEAC3A7B5FB}">
      <dsp:nvSpPr>
        <dsp:cNvPr id="0" name=""/>
        <dsp:cNvSpPr/>
      </dsp:nvSpPr>
      <dsp:spPr>
        <a:xfrm>
          <a:off x="104297" y="3504293"/>
          <a:ext cx="7006643" cy="7778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начало трудовой деятельности</a:t>
          </a:r>
          <a:endParaRPr lang="ru-RU" sz="2800" kern="1200" dirty="0"/>
        </a:p>
      </dsp:txBody>
      <dsp:txXfrm>
        <a:off x="104297" y="3504293"/>
        <a:ext cx="7006643" cy="7778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4582FBC-EADE-4536-89E6-D4CA13757789}" type="datetimeFigureOut">
              <a:rPr lang="ru-RU"/>
              <a:pPr>
                <a:defRPr/>
              </a:pPr>
              <a:t>15.02.2018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A1B5709-D827-4134-BFEA-06256EF23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grpSp>
        <p:nvGrpSpPr>
          <p:cNvPr id="5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6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/>
              <a:ahLst/>
              <a:cxnLst>
                <a:cxn ang="0">
                  <a:pos x="0" y="165"/>
                </a:cxn>
                <a:cxn ang="0">
                  <a:pos x="7" y="172"/>
                </a:cxn>
                <a:cxn ang="0">
                  <a:pos x="14" y="158"/>
                </a:cxn>
                <a:cxn ang="0">
                  <a:pos x="25" y="169"/>
                </a:cxn>
                <a:cxn ang="0">
                  <a:pos x="25" y="165"/>
                </a:cxn>
                <a:cxn ang="0">
                  <a:pos x="25" y="162"/>
                </a:cxn>
                <a:cxn ang="0">
                  <a:pos x="25" y="155"/>
                </a:cxn>
                <a:cxn ang="0">
                  <a:pos x="21" y="144"/>
                </a:cxn>
                <a:cxn ang="0">
                  <a:pos x="21" y="141"/>
                </a:cxn>
                <a:cxn ang="0">
                  <a:pos x="17" y="134"/>
                </a:cxn>
                <a:cxn ang="0">
                  <a:pos x="17" y="123"/>
                </a:cxn>
                <a:cxn ang="0">
                  <a:pos x="21" y="116"/>
                </a:cxn>
                <a:cxn ang="0">
                  <a:pos x="25" y="109"/>
                </a:cxn>
                <a:cxn ang="0">
                  <a:pos x="32" y="106"/>
                </a:cxn>
                <a:cxn ang="0">
                  <a:pos x="35" y="98"/>
                </a:cxn>
                <a:cxn ang="0">
                  <a:pos x="35" y="91"/>
                </a:cxn>
                <a:cxn ang="0">
                  <a:pos x="35" y="88"/>
                </a:cxn>
                <a:cxn ang="0">
                  <a:pos x="32" y="84"/>
                </a:cxn>
                <a:cxn ang="0">
                  <a:pos x="32" y="77"/>
                </a:cxn>
                <a:cxn ang="0">
                  <a:pos x="32" y="70"/>
                </a:cxn>
                <a:cxn ang="0">
                  <a:pos x="32" y="63"/>
                </a:cxn>
                <a:cxn ang="0">
                  <a:pos x="28" y="53"/>
                </a:cxn>
                <a:cxn ang="0">
                  <a:pos x="28" y="46"/>
                </a:cxn>
                <a:cxn ang="0">
                  <a:pos x="28" y="39"/>
                </a:cxn>
                <a:cxn ang="0">
                  <a:pos x="25" y="35"/>
                </a:cxn>
                <a:cxn ang="0">
                  <a:pos x="25" y="35"/>
                </a:cxn>
                <a:cxn ang="0">
                  <a:pos x="25" y="28"/>
                </a:cxn>
                <a:cxn ang="0">
                  <a:pos x="25" y="21"/>
                </a:cxn>
                <a:cxn ang="0">
                  <a:pos x="25" y="10"/>
                </a:cxn>
                <a:cxn ang="0">
                  <a:pos x="28" y="7"/>
                </a:cxn>
                <a:cxn ang="0">
                  <a:pos x="28" y="3"/>
                </a:cxn>
                <a:cxn ang="0">
                  <a:pos x="25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4" y="3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3" y="42"/>
                </a:cxn>
                <a:cxn ang="0">
                  <a:pos x="3" y="42"/>
                </a:cxn>
                <a:cxn ang="0">
                  <a:pos x="3" y="49"/>
                </a:cxn>
                <a:cxn ang="0">
                  <a:pos x="7" y="56"/>
                </a:cxn>
                <a:cxn ang="0">
                  <a:pos x="7" y="60"/>
                </a:cxn>
                <a:cxn ang="0">
                  <a:pos x="7" y="70"/>
                </a:cxn>
                <a:cxn ang="0">
                  <a:pos x="7" y="91"/>
                </a:cxn>
                <a:cxn ang="0">
                  <a:pos x="7" y="113"/>
                </a:cxn>
                <a:cxn ang="0">
                  <a:pos x="7" y="134"/>
                </a:cxn>
                <a:cxn ang="0">
                  <a:pos x="7" y="144"/>
                </a:cxn>
                <a:cxn ang="0">
                  <a:pos x="7" y="148"/>
                </a:cxn>
                <a:cxn ang="0">
                  <a:pos x="3" y="155"/>
                </a:cxn>
                <a:cxn ang="0">
                  <a:pos x="3" y="158"/>
                </a:cxn>
                <a:cxn ang="0">
                  <a:pos x="0" y="165"/>
                </a:cxn>
                <a:cxn ang="0">
                  <a:pos x="0" y="165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7" y="3"/>
                </a:cxn>
                <a:cxn ang="0">
                  <a:pos x="0" y="0"/>
                </a:cxn>
                <a:cxn ang="0">
                  <a:pos x="7" y="3"/>
                </a:cxn>
                <a:cxn ang="0">
                  <a:pos x="11" y="3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5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3" y="0"/>
                </a:cxn>
                <a:cxn ang="0">
                  <a:pos x="0" y="0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6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/>
              <a:ahLst/>
              <a:cxnLst>
                <a:cxn ang="0">
                  <a:pos x="10" y="11"/>
                </a:cxn>
                <a:cxn ang="0">
                  <a:pos x="7" y="14"/>
                </a:cxn>
                <a:cxn ang="0">
                  <a:pos x="7" y="18"/>
                </a:cxn>
                <a:cxn ang="0">
                  <a:pos x="7" y="25"/>
                </a:cxn>
                <a:cxn ang="0">
                  <a:pos x="7" y="32"/>
                </a:cxn>
                <a:cxn ang="0">
                  <a:pos x="3" y="35"/>
                </a:cxn>
                <a:cxn ang="0">
                  <a:pos x="3" y="39"/>
                </a:cxn>
                <a:cxn ang="0">
                  <a:pos x="3" y="42"/>
                </a:cxn>
                <a:cxn ang="0">
                  <a:pos x="0" y="46"/>
                </a:cxn>
                <a:cxn ang="0">
                  <a:pos x="3" y="39"/>
                </a:cxn>
                <a:cxn ang="0">
                  <a:pos x="3" y="32"/>
                </a:cxn>
                <a:cxn ang="0">
                  <a:pos x="7" y="28"/>
                </a:cxn>
                <a:cxn ang="0">
                  <a:pos x="7" y="25"/>
                </a:cxn>
                <a:cxn ang="0">
                  <a:pos x="7" y="18"/>
                </a:cxn>
                <a:cxn ang="0">
                  <a:pos x="7" y="14"/>
                </a:cxn>
                <a:cxn ang="0">
                  <a:pos x="10" y="11"/>
                </a:cxn>
                <a:cxn ang="0">
                  <a:pos x="3" y="0"/>
                </a:cxn>
                <a:cxn ang="0">
                  <a:pos x="10" y="7"/>
                </a:cxn>
                <a:cxn ang="0">
                  <a:pos x="10" y="11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7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8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7" y="0"/>
                </a:cxn>
                <a:cxn ang="0">
                  <a:pos x="11" y="0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9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4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0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7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0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1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1"/>
                </a:cxn>
                <a:cxn ang="0">
                  <a:pos x="21" y="15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0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2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0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3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21" y="0"/>
                </a:cxn>
                <a:cxn ang="0">
                  <a:pos x="25" y="0"/>
                </a:cxn>
                <a:cxn ang="0">
                  <a:pos x="18" y="4"/>
                </a:cxn>
                <a:cxn ang="0">
                  <a:pos x="11" y="4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11" y="4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4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/>
              <a:ahLst/>
              <a:cxnLst>
                <a:cxn ang="0">
                  <a:pos x="3" y="15"/>
                </a:cxn>
                <a:cxn ang="0">
                  <a:pos x="7" y="8"/>
                </a:cxn>
                <a:cxn ang="0">
                  <a:pos x="3" y="0"/>
                </a:cxn>
                <a:cxn ang="0">
                  <a:pos x="7" y="8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3" y="15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5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3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6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" y="10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7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4" y="7"/>
                </a:cxn>
                <a:cxn ang="0">
                  <a:pos x="7" y="4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0" y="7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8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0"/>
                </a:cxn>
                <a:cxn ang="0">
                  <a:pos x="7" y="4"/>
                </a:cxn>
                <a:cxn ang="0">
                  <a:pos x="11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9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4" y="17"/>
                </a:cxn>
                <a:cxn ang="0">
                  <a:pos x="4" y="17"/>
                </a:cxn>
                <a:cxn ang="0">
                  <a:pos x="14" y="28"/>
                </a:cxn>
                <a:cxn ang="0">
                  <a:pos x="14" y="28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2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3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/>
              <a:ahLst/>
              <a:cxnLst>
                <a:cxn ang="0">
                  <a:pos x="4" y="2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4" y="28"/>
                </a:cxn>
                <a:cxn ang="0">
                  <a:pos x="4" y="25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4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3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10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5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2" y="11"/>
                </a:cxn>
                <a:cxn ang="0">
                  <a:pos x="18" y="7"/>
                </a:cxn>
                <a:cxn ang="0">
                  <a:pos x="15" y="7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6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46"/>
                </a:cxn>
                <a:cxn ang="0">
                  <a:pos x="0" y="28"/>
                </a:cxn>
                <a:cxn ang="0">
                  <a:pos x="0" y="14"/>
                </a:cxn>
                <a:cxn ang="0">
                  <a:pos x="3" y="0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7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0" y="15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8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9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0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4" y="18"/>
                </a:cxn>
                <a:cxn ang="0">
                  <a:pos x="4" y="14"/>
                </a:cxn>
                <a:cxn ang="0">
                  <a:pos x="7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4" y="18"/>
                </a:cxn>
                <a:cxn ang="0">
                  <a:pos x="0" y="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2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3" y="18"/>
                </a:cxn>
                <a:cxn ang="0">
                  <a:pos x="7" y="15"/>
                </a:cxn>
                <a:cxn ang="0">
                  <a:pos x="14" y="8"/>
                </a:cxn>
                <a:cxn ang="0">
                  <a:pos x="17" y="0"/>
                </a:cxn>
                <a:cxn ang="0">
                  <a:pos x="14" y="8"/>
                </a:cxn>
                <a:cxn ang="0">
                  <a:pos x="7" y="15"/>
                </a:cxn>
                <a:cxn ang="0">
                  <a:pos x="3" y="18"/>
                </a:cxn>
                <a:cxn ang="0">
                  <a:pos x="0" y="22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3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4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4" y="7"/>
                </a:cxn>
                <a:cxn ang="0">
                  <a:pos x="0" y="14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4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0" y="10"/>
                </a:cxn>
                <a:cxn ang="0">
                  <a:pos x="21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7" y="3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8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5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4" y="14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6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10" y="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7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8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9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14" y="0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0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7"/>
                </a:cxn>
                <a:cxn ang="0">
                  <a:pos x="7" y="10"/>
                </a:cxn>
                <a:cxn ang="0">
                  <a:pos x="7" y="7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8" y="3"/>
                </a:cxn>
                <a:cxn ang="0">
                  <a:pos x="0" y="0"/>
                </a:cxn>
                <a:cxn ang="0">
                  <a:pos x="28" y="3"/>
                </a:cxn>
                <a:cxn ang="0">
                  <a:pos x="56" y="0"/>
                </a:cxn>
                <a:cxn ang="0">
                  <a:pos x="63" y="0"/>
                </a:cxn>
                <a:cxn ang="0">
                  <a:pos x="67" y="0"/>
                </a:cxn>
                <a:cxn ang="0">
                  <a:pos x="70" y="0"/>
                </a:cxn>
                <a:cxn ang="0">
                  <a:pos x="63" y="0"/>
                </a:cxn>
                <a:cxn ang="0">
                  <a:pos x="56" y="0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2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0" y="18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7" y="32"/>
                </a:cxn>
                <a:cxn ang="0">
                  <a:pos x="10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0" y="18"/>
                </a:cxn>
                <a:cxn ang="0">
                  <a:pos x="7" y="7"/>
                </a:cxn>
                <a:cxn ang="0">
                  <a:pos x="0" y="0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3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/>
              <a:ahLst/>
              <a:cxnLst>
                <a:cxn ang="0">
                  <a:pos x="3" y="25"/>
                </a:cxn>
                <a:cxn ang="0">
                  <a:pos x="3" y="25"/>
                </a:cxn>
                <a:cxn ang="0">
                  <a:pos x="0" y="2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7" y="14"/>
                </a:cxn>
                <a:cxn ang="0">
                  <a:pos x="3" y="21"/>
                </a:cxn>
                <a:cxn ang="0">
                  <a:pos x="3" y="25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4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8" y="4"/>
                </a:cxn>
                <a:cxn ang="0">
                  <a:pos x="10" y="4"/>
                </a:cxn>
                <a:cxn ang="0">
                  <a:pos x="0" y="0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5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6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3" y="0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7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3" y="4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9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0" y="0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0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5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7" y="49"/>
                </a:cxn>
                <a:cxn ang="0">
                  <a:pos x="4" y="42"/>
                </a:cxn>
                <a:cxn ang="0">
                  <a:pos x="0" y="32"/>
                </a:cxn>
                <a:cxn ang="0">
                  <a:pos x="0" y="25"/>
                </a:cxn>
                <a:cxn ang="0">
                  <a:pos x="4" y="11"/>
                </a:cxn>
                <a:cxn ang="0">
                  <a:pos x="25" y="0"/>
                </a:cxn>
                <a:cxn ang="0">
                  <a:pos x="28" y="0"/>
                </a:cxn>
                <a:cxn ang="0">
                  <a:pos x="4" y="11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8" y="3"/>
                </a:cxn>
                <a:cxn ang="0">
                  <a:pos x="21" y="0"/>
                </a:cxn>
                <a:cxn ang="0">
                  <a:pos x="18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0" y="7"/>
                </a:cxn>
                <a:cxn ang="0">
                  <a:pos x="7" y="3"/>
                </a:cxn>
                <a:cxn ang="0">
                  <a:pos x="14" y="3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2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5" y="11"/>
                </a:cxn>
                <a:cxn ang="0">
                  <a:pos x="22" y="7"/>
                </a:cxn>
                <a:cxn ang="0">
                  <a:pos x="18" y="7"/>
                </a:cxn>
                <a:cxn ang="0">
                  <a:pos x="11" y="7"/>
                </a:cxn>
                <a:cxn ang="0">
                  <a:pos x="7" y="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3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0" y="10"/>
                </a:cxn>
                <a:cxn ang="0">
                  <a:pos x="3" y="7"/>
                </a:cxn>
                <a:cxn ang="0">
                  <a:pos x="7" y="3"/>
                </a:cxn>
                <a:cxn ang="0">
                  <a:pos x="10" y="0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5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4" y="7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6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8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7"/>
                </a:cxn>
                <a:cxn ang="0">
                  <a:pos x="7" y="4"/>
                </a:cxn>
                <a:cxn ang="0">
                  <a:pos x="14" y="4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7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8" y="7"/>
                </a:cxn>
                <a:cxn ang="0">
                  <a:pos x="25" y="0"/>
                </a:cxn>
                <a:cxn ang="0">
                  <a:pos x="18" y="7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7" y="10"/>
                </a:cxn>
                <a:cxn ang="0">
                  <a:pos x="14" y="7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8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14" y="0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9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4" y="0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1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/>
              <a:ahLst/>
              <a:cxnLst>
                <a:cxn ang="0">
                  <a:pos x="28" y="43"/>
                </a:cxn>
                <a:cxn ang="0">
                  <a:pos x="32" y="32"/>
                </a:cxn>
                <a:cxn ang="0">
                  <a:pos x="36" y="32"/>
                </a:cxn>
                <a:cxn ang="0">
                  <a:pos x="39" y="29"/>
                </a:cxn>
                <a:cxn ang="0">
                  <a:pos x="46" y="25"/>
                </a:cxn>
                <a:cxn ang="0">
                  <a:pos x="53" y="22"/>
                </a:cxn>
                <a:cxn ang="0">
                  <a:pos x="57" y="15"/>
                </a:cxn>
                <a:cxn ang="0">
                  <a:pos x="60" y="8"/>
                </a:cxn>
                <a:cxn ang="0">
                  <a:pos x="60" y="8"/>
                </a:cxn>
                <a:cxn ang="0">
                  <a:pos x="67" y="11"/>
                </a:cxn>
                <a:cxn ang="0">
                  <a:pos x="71" y="11"/>
                </a:cxn>
                <a:cxn ang="0">
                  <a:pos x="74" y="11"/>
                </a:cxn>
                <a:cxn ang="0">
                  <a:pos x="78" y="11"/>
                </a:cxn>
                <a:cxn ang="0">
                  <a:pos x="88" y="11"/>
                </a:cxn>
                <a:cxn ang="0">
                  <a:pos x="95" y="11"/>
                </a:cxn>
                <a:cxn ang="0">
                  <a:pos x="106" y="11"/>
                </a:cxn>
                <a:cxn ang="0">
                  <a:pos x="117" y="8"/>
                </a:cxn>
                <a:cxn ang="0">
                  <a:pos x="127" y="0"/>
                </a:cxn>
                <a:cxn ang="0">
                  <a:pos x="138" y="0"/>
                </a:cxn>
                <a:cxn ang="0">
                  <a:pos x="138" y="0"/>
                </a:cxn>
                <a:cxn ang="0">
                  <a:pos x="127" y="0"/>
                </a:cxn>
                <a:cxn ang="0">
                  <a:pos x="120" y="8"/>
                </a:cxn>
                <a:cxn ang="0">
                  <a:pos x="106" y="11"/>
                </a:cxn>
                <a:cxn ang="0">
                  <a:pos x="95" y="15"/>
                </a:cxn>
                <a:cxn ang="0">
                  <a:pos x="88" y="11"/>
                </a:cxn>
                <a:cxn ang="0">
                  <a:pos x="81" y="11"/>
                </a:cxn>
                <a:cxn ang="0">
                  <a:pos x="78" y="11"/>
                </a:cxn>
                <a:cxn ang="0">
                  <a:pos x="71" y="11"/>
                </a:cxn>
                <a:cxn ang="0">
                  <a:pos x="67" y="11"/>
                </a:cxn>
                <a:cxn ang="0">
                  <a:pos x="64" y="11"/>
                </a:cxn>
                <a:cxn ang="0">
                  <a:pos x="60" y="8"/>
                </a:cxn>
                <a:cxn ang="0">
                  <a:pos x="57" y="15"/>
                </a:cxn>
                <a:cxn ang="0">
                  <a:pos x="53" y="22"/>
                </a:cxn>
                <a:cxn ang="0">
                  <a:pos x="46" y="29"/>
                </a:cxn>
                <a:cxn ang="0">
                  <a:pos x="39" y="32"/>
                </a:cxn>
                <a:cxn ang="0">
                  <a:pos x="36" y="32"/>
                </a:cxn>
                <a:cxn ang="0">
                  <a:pos x="36" y="32"/>
                </a:cxn>
                <a:cxn ang="0">
                  <a:pos x="28" y="43"/>
                </a:cxn>
                <a:cxn ang="0">
                  <a:pos x="11" y="46"/>
                </a:cxn>
                <a:cxn ang="0">
                  <a:pos x="11" y="67"/>
                </a:cxn>
                <a:cxn ang="0">
                  <a:pos x="0" y="85"/>
                </a:cxn>
                <a:cxn ang="0">
                  <a:pos x="0" y="82"/>
                </a:cxn>
                <a:cxn ang="0">
                  <a:pos x="11" y="64"/>
                </a:cxn>
                <a:cxn ang="0">
                  <a:pos x="11" y="43"/>
                </a:cxn>
                <a:cxn ang="0">
                  <a:pos x="21" y="43"/>
                </a:cxn>
                <a:cxn ang="0">
                  <a:pos x="28" y="43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2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3" y="17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24" y="0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3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/>
              <a:ahLst/>
              <a:cxnLst>
                <a:cxn ang="0">
                  <a:pos x="3" y="7"/>
                </a:cxn>
                <a:cxn ang="0">
                  <a:pos x="18" y="25"/>
                </a:cxn>
                <a:cxn ang="0">
                  <a:pos x="18" y="29"/>
                </a:cxn>
                <a:cxn ang="0">
                  <a:pos x="14" y="25"/>
                </a:cxn>
                <a:cxn ang="0">
                  <a:pos x="11" y="18"/>
                </a:cxn>
                <a:cxn ang="0">
                  <a:pos x="7" y="15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7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4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7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5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4" y="8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11" y="0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8"/>
                </a:cxn>
                <a:cxn ang="0">
                  <a:pos x="0" y="22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7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/>
              <a:ahLst/>
              <a:cxnLst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0"/>
                </a:cxn>
                <a:cxn ang="0">
                  <a:pos x="7" y="14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8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9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0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1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7"/>
                </a:cxn>
                <a:cxn ang="0">
                  <a:pos x="11" y="7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3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4" y="7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3"/>
                </a:cxn>
                <a:cxn ang="0">
                  <a:pos x="11" y="3"/>
                </a:cxn>
                <a:cxn ang="0">
                  <a:pos x="8" y="3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4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5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/>
              <a:ahLst/>
              <a:cxnLst>
                <a:cxn ang="0">
                  <a:pos x="4" y="42"/>
                </a:cxn>
                <a:cxn ang="0">
                  <a:pos x="4" y="42"/>
                </a:cxn>
                <a:cxn ang="0">
                  <a:pos x="11" y="38"/>
                </a:cxn>
                <a:cxn ang="0">
                  <a:pos x="18" y="35"/>
                </a:cxn>
                <a:cxn ang="0">
                  <a:pos x="25" y="31"/>
                </a:cxn>
                <a:cxn ang="0">
                  <a:pos x="35" y="28"/>
                </a:cxn>
                <a:cxn ang="0">
                  <a:pos x="42" y="21"/>
                </a:cxn>
                <a:cxn ang="0">
                  <a:pos x="49" y="10"/>
                </a:cxn>
                <a:cxn ang="0">
                  <a:pos x="53" y="0"/>
                </a:cxn>
                <a:cxn ang="0">
                  <a:pos x="49" y="10"/>
                </a:cxn>
                <a:cxn ang="0">
                  <a:pos x="42" y="21"/>
                </a:cxn>
                <a:cxn ang="0">
                  <a:pos x="35" y="28"/>
                </a:cxn>
                <a:cxn ang="0">
                  <a:pos x="25" y="31"/>
                </a:cxn>
                <a:cxn ang="0">
                  <a:pos x="18" y="35"/>
                </a:cxn>
                <a:cxn ang="0">
                  <a:pos x="7" y="38"/>
                </a:cxn>
                <a:cxn ang="0">
                  <a:pos x="4" y="42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4" y="42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6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/>
              <a:ahLst/>
              <a:cxnLst>
                <a:cxn ang="0">
                  <a:pos x="7" y="49"/>
                </a:cxn>
                <a:cxn ang="0">
                  <a:pos x="10" y="46"/>
                </a:cxn>
                <a:cxn ang="0">
                  <a:pos x="10" y="42"/>
                </a:cxn>
                <a:cxn ang="0">
                  <a:pos x="14" y="39"/>
                </a:cxn>
                <a:cxn ang="0">
                  <a:pos x="21" y="32"/>
                </a:cxn>
                <a:cxn ang="0">
                  <a:pos x="24" y="25"/>
                </a:cxn>
                <a:cxn ang="0">
                  <a:pos x="28" y="21"/>
                </a:cxn>
                <a:cxn ang="0">
                  <a:pos x="31" y="18"/>
                </a:cxn>
                <a:cxn ang="0">
                  <a:pos x="38" y="18"/>
                </a:cxn>
                <a:cxn ang="0">
                  <a:pos x="56" y="10"/>
                </a:cxn>
                <a:cxn ang="0">
                  <a:pos x="77" y="3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77" y="3"/>
                </a:cxn>
                <a:cxn ang="0">
                  <a:pos x="59" y="10"/>
                </a:cxn>
                <a:cxn ang="0">
                  <a:pos x="42" y="14"/>
                </a:cxn>
                <a:cxn ang="0">
                  <a:pos x="35" y="18"/>
                </a:cxn>
                <a:cxn ang="0">
                  <a:pos x="31" y="21"/>
                </a:cxn>
                <a:cxn ang="0">
                  <a:pos x="24" y="25"/>
                </a:cxn>
                <a:cxn ang="0">
                  <a:pos x="21" y="32"/>
                </a:cxn>
                <a:cxn ang="0">
                  <a:pos x="17" y="39"/>
                </a:cxn>
                <a:cxn ang="0">
                  <a:pos x="14" y="42"/>
                </a:cxn>
                <a:cxn ang="0">
                  <a:pos x="10" y="46"/>
                </a:cxn>
                <a:cxn ang="0">
                  <a:pos x="7" y="49"/>
                </a:cxn>
                <a:cxn ang="0">
                  <a:pos x="7" y="49"/>
                </a:cxn>
                <a:cxn ang="0">
                  <a:pos x="7" y="53"/>
                </a:cxn>
                <a:cxn ang="0">
                  <a:pos x="3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3"/>
                </a:cxn>
                <a:cxn ang="0">
                  <a:pos x="3" y="53"/>
                </a:cxn>
                <a:cxn ang="0">
                  <a:pos x="3" y="53"/>
                </a:cxn>
                <a:cxn ang="0">
                  <a:pos x="7" y="49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7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3"/>
                </a:cxn>
                <a:cxn ang="0">
                  <a:pos x="7" y="10"/>
                </a:cxn>
                <a:cxn ang="0">
                  <a:pos x="11" y="18"/>
                </a:cxn>
                <a:cxn ang="0">
                  <a:pos x="14" y="21"/>
                </a:cxn>
                <a:cxn ang="0">
                  <a:pos x="18" y="25"/>
                </a:cxn>
                <a:cxn ang="0">
                  <a:pos x="14" y="21"/>
                </a:cxn>
                <a:cxn ang="0">
                  <a:pos x="11" y="18"/>
                </a:cxn>
                <a:cxn ang="0">
                  <a:pos x="7" y="10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8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/>
              <a:ahLst/>
              <a:cxnLst>
                <a:cxn ang="0">
                  <a:pos x="88" y="191"/>
                </a:cxn>
                <a:cxn ang="0">
                  <a:pos x="81" y="191"/>
                </a:cxn>
                <a:cxn ang="0">
                  <a:pos x="63" y="194"/>
                </a:cxn>
                <a:cxn ang="0">
                  <a:pos x="60" y="194"/>
                </a:cxn>
                <a:cxn ang="0">
                  <a:pos x="53" y="194"/>
                </a:cxn>
                <a:cxn ang="0">
                  <a:pos x="42" y="187"/>
                </a:cxn>
                <a:cxn ang="0">
                  <a:pos x="31" y="169"/>
                </a:cxn>
                <a:cxn ang="0">
                  <a:pos x="24" y="155"/>
                </a:cxn>
                <a:cxn ang="0">
                  <a:pos x="24" y="145"/>
                </a:cxn>
                <a:cxn ang="0">
                  <a:pos x="21" y="131"/>
                </a:cxn>
                <a:cxn ang="0">
                  <a:pos x="21" y="120"/>
                </a:cxn>
                <a:cxn ang="0">
                  <a:pos x="28" y="117"/>
                </a:cxn>
                <a:cxn ang="0">
                  <a:pos x="24" y="113"/>
                </a:cxn>
                <a:cxn ang="0">
                  <a:pos x="21" y="103"/>
                </a:cxn>
                <a:cxn ang="0">
                  <a:pos x="21" y="92"/>
                </a:cxn>
                <a:cxn ang="0">
                  <a:pos x="24" y="88"/>
                </a:cxn>
                <a:cxn ang="0">
                  <a:pos x="17" y="85"/>
                </a:cxn>
                <a:cxn ang="0">
                  <a:pos x="7" y="71"/>
                </a:cxn>
                <a:cxn ang="0">
                  <a:pos x="0" y="43"/>
                </a:cxn>
                <a:cxn ang="0">
                  <a:pos x="7" y="25"/>
                </a:cxn>
                <a:cxn ang="0">
                  <a:pos x="14" y="14"/>
                </a:cxn>
                <a:cxn ang="0">
                  <a:pos x="31" y="7"/>
                </a:cxn>
                <a:cxn ang="0">
                  <a:pos x="56" y="0"/>
                </a:cxn>
                <a:cxn ang="0">
                  <a:pos x="63" y="4"/>
                </a:cxn>
                <a:cxn ang="0">
                  <a:pos x="77" y="7"/>
                </a:cxn>
                <a:cxn ang="0">
                  <a:pos x="88" y="18"/>
                </a:cxn>
                <a:cxn ang="0">
                  <a:pos x="88" y="29"/>
                </a:cxn>
                <a:cxn ang="0">
                  <a:pos x="84" y="36"/>
                </a:cxn>
                <a:cxn ang="0">
                  <a:pos x="74" y="43"/>
                </a:cxn>
                <a:cxn ang="0">
                  <a:pos x="67" y="43"/>
                </a:cxn>
                <a:cxn ang="0">
                  <a:pos x="53" y="43"/>
                </a:cxn>
                <a:cxn ang="0">
                  <a:pos x="45" y="50"/>
                </a:cxn>
                <a:cxn ang="0">
                  <a:pos x="45" y="60"/>
                </a:cxn>
                <a:cxn ang="0">
                  <a:pos x="63" y="81"/>
                </a:cxn>
                <a:cxn ang="0">
                  <a:pos x="67" y="85"/>
                </a:cxn>
                <a:cxn ang="0">
                  <a:pos x="67" y="103"/>
                </a:cxn>
                <a:cxn ang="0">
                  <a:pos x="70" y="110"/>
                </a:cxn>
                <a:cxn ang="0">
                  <a:pos x="77" y="106"/>
                </a:cxn>
                <a:cxn ang="0">
                  <a:pos x="81" y="103"/>
                </a:cxn>
                <a:cxn ang="0">
                  <a:pos x="88" y="110"/>
                </a:cxn>
                <a:cxn ang="0">
                  <a:pos x="91" y="117"/>
                </a:cxn>
                <a:cxn ang="0">
                  <a:pos x="88" y="124"/>
                </a:cxn>
                <a:cxn ang="0">
                  <a:pos x="84" y="127"/>
                </a:cxn>
                <a:cxn ang="0">
                  <a:pos x="81" y="127"/>
                </a:cxn>
                <a:cxn ang="0">
                  <a:pos x="74" y="127"/>
                </a:cxn>
                <a:cxn ang="0">
                  <a:pos x="74" y="134"/>
                </a:cxn>
                <a:cxn ang="0">
                  <a:pos x="77" y="141"/>
                </a:cxn>
                <a:cxn ang="0">
                  <a:pos x="77" y="145"/>
                </a:cxn>
                <a:cxn ang="0">
                  <a:pos x="81" y="162"/>
                </a:cxn>
                <a:cxn ang="0">
                  <a:pos x="88" y="166"/>
                </a:cxn>
                <a:cxn ang="0">
                  <a:pos x="88" y="187"/>
                </a:cxn>
                <a:cxn ang="0">
                  <a:pos x="105" y="180"/>
                </a:cxn>
                <a:cxn ang="0">
                  <a:pos x="105" y="180"/>
                </a:cxn>
                <a:cxn ang="0">
                  <a:pos x="88" y="18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9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3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0" y="7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0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1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/>
              <a:ahLst/>
              <a:cxnLst>
                <a:cxn ang="0">
                  <a:pos x="3" y="35"/>
                </a:cxn>
                <a:cxn ang="0">
                  <a:pos x="14" y="42"/>
                </a:cxn>
                <a:cxn ang="0">
                  <a:pos x="7" y="63"/>
                </a:cxn>
                <a:cxn ang="0">
                  <a:pos x="7" y="63"/>
                </a:cxn>
                <a:cxn ang="0">
                  <a:pos x="10" y="42"/>
                </a:cxn>
                <a:cxn ang="0">
                  <a:pos x="3" y="39"/>
                </a:cxn>
                <a:cxn ang="0">
                  <a:pos x="3" y="35"/>
                </a:cxn>
                <a:cxn ang="0">
                  <a:pos x="0" y="32"/>
                </a:cxn>
                <a:cxn ang="0">
                  <a:pos x="3" y="25"/>
                </a:cxn>
                <a:cxn ang="0">
                  <a:pos x="3" y="18"/>
                </a:cxn>
                <a:cxn ang="0">
                  <a:pos x="10" y="7"/>
                </a:cxn>
                <a:cxn ang="0">
                  <a:pos x="21" y="0"/>
                </a:cxn>
                <a:cxn ang="0">
                  <a:pos x="10" y="7"/>
                </a:cxn>
                <a:cxn ang="0">
                  <a:pos x="3" y="18"/>
                </a:cxn>
                <a:cxn ang="0">
                  <a:pos x="3" y="25"/>
                </a:cxn>
                <a:cxn ang="0">
                  <a:pos x="3" y="32"/>
                </a:cxn>
                <a:cxn ang="0">
                  <a:pos x="3" y="35"/>
                </a:cxn>
                <a:cxn ang="0">
                  <a:pos x="3" y="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3" y="17"/>
                </a:cxn>
                <a:cxn ang="0">
                  <a:pos x="7" y="14"/>
                </a:cxn>
                <a:cxn ang="0">
                  <a:pos x="10" y="7"/>
                </a:cxn>
                <a:cxn ang="0">
                  <a:pos x="14" y="3"/>
                </a:cxn>
                <a:cxn ang="0">
                  <a:pos x="14" y="0"/>
                </a:cxn>
                <a:cxn ang="0">
                  <a:pos x="14" y="7"/>
                </a:cxn>
                <a:cxn ang="0">
                  <a:pos x="10" y="10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3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4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/>
              <a:ahLst/>
              <a:cxnLst>
                <a:cxn ang="0">
                  <a:pos x="17" y="18"/>
                </a:cxn>
                <a:cxn ang="0">
                  <a:pos x="17" y="15"/>
                </a:cxn>
                <a:cxn ang="0">
                  <a:pos x="14" y="15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3" y="7"/>
                </a:cxn>
                <a:cxn ang="0">
                  <a:pos x="7" y="7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17" y="11"/>
                </a:cxn>
                <a:cxn ang="0">
                  <a:pos x="17" y="15"/>
                </a:cxn>
                <a:cxn ang="0">
                  <a:pos x="21" y="18"/>
                </a:cxn>
                <a:cxn ang="0">
                  <a:pos x="17" y="18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5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6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3" y="14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7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8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7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9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0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3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1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1" y="3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2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3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4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5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/>
              <a:ahLst/>
              <a:cxnLst>
                <a:cxn ang="0">
                  <a:pos x="229" y="14"/>
                </a:cxn>
                <a:cxn ang="0">
                  <a:pos x="215" y="18"/>
                </a:cxn>
                <a:cxn ang="0">
                  <a:pos x="204" y="21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194" y="32"/>
                </a:cxn>
                <a:cxn ang="0">
                  <a:pos x="194" y="39"/>
                </a:cxn>
                <a:cxn ang="0">
                  <a:pos x="190" y="46"/>
                </a:cxn>
                <a:cxn ang="0">
                  <a:pos x="187" y="53"/>
                </a:cxn>
                <a:cxn ang="0">
                  <a:pos x="180" y="57"/>
                </a:cxn>
                <a:cxn ang="0">
                  <a:pos x="169" y="60"/>
                </a:cxn>
                <a:cxn ang="0">
                  <a:pos x="151" y="67"/>
                </a:cxn>
                <a:cxn ang="0">
                  <a:pos x="123" y="71"/>
                </a:cxn>
                <a:cxn ang="0">
                  <a:pos x="99" y="78"/>
                </a:cxn>
                <a:cxn ang="0">
                  <a:pos x="77" y="81"/>
                </a:cxn>
                <a:cxn ang="0">
                  <a:pos x="67" y="85"/>
                </a:cxn>
                <a:cxn ang="0">
                  <a:pos x="63" y="88"/>
                </a:cxn>
                <a:cxn ang="0">
                  <a:pos x="56" y="92"/>
                </a:cxn>
                <a:cxn ang="0">
                  <a:pos x="46" y="99"/>
                </a:cxn>
                <a:cxn ang="0">
                  <a:pos x="35" y="103"/>
                </a:cxn>
                <a:cxn ang="0">
                  <a:pos x="25" y="106"/>
                </a:cxn>
                <a:cxn ang="0">
                  <a:pos x="11" y="106"/>
                </a:cxn>
                <a:cxn ang="0">
                  <a:pos x="3" y="106"/>
                </a:cxn>
                <a:cxn ang="0">
                  <a:pos x="0" y="103"/>
                </a:cxn>
                <a:cxn ang="0">
                  <a:pos x="3" y="106"/>
                </a:cxn>
                <a:cxn ang="0">
                  <a:pos x="11" y="106"/>
                </a:cxn>
                <a:cxn ang="0">
                  <a:pos x="25" y="106"/>
                </a:cxn>
                <a:cxn ang="0">
                  <a:pos x="35" y="103"/>
                </a:cxn>
                <a:cxn ang="0">
                  <a:pos x="46" y="95"/>
                </a:cxn>
                <a:cxn ang="0">
                  <a:pos x="53" y="92"/>
                </a:cxn>
                <a:cxn ang="0">
                  <a:pos x="60" y="88"/>
                </a:cxn>
                <a:cxn ang="0">
                  <a:pos x="67" y="85"/>
                </a:cxn>
                <a:cxn ang="0">
                  <a:pos x="81" y="81"/>
                </a:cxn>
                <a:cxn ang="0">
                  <a:pos x="109" y="74"/>
                </a:cxn>
                <a:cxn ang="0">
                  <a:pos x="144" y="67"/>
                </a:cxn>
                <a:cxn ang="0">
                  <a:pos x="169" y="60"/>
                </a:cxn>
                <a:cxn ang="0">
                  <a:pos x="180" y="57"/>
                </a:cxn>
                <a:cxn ang="0">
                  <a:pos x="187" y="53"/>
                </a:cxn>
                <a:cxn ang="0">
                  <a:pos x="190" y="46"/>
                </a:cxn>
                <a:cxn ang="0">
                  <a:pos x="194" y="39"/>
                </a:cxn>
                <a:cxn ang="0">
                  <a:pos x="194" y="32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204" y="21"/>
                </a:cxn>
                <a:cxn ang="0">
                  <a:pos x="215" y="18"/>
                </a:cxn>
                <a:cxn ang="0">
                  <a:pos x="225" y="14"/>
                </a:cxn>
                <a:cxn ang="0">
                  <a:pos x="236" y="14"/>
                </a:cxn>
                <a:cxn ang="0">
                  <a:pos x="243" y="11"/>
                </a:cxn>
                <a:cxn ang="0">
                  <a:pos x="250" y="7"/>
                </a:cxn>
                <a:cxn ang="0">
                  <a:pos x="257" y="4"/>
                </a:cxn>
                <a:cxn ang="0">
                  <a:pos x="257" y="0"/>
                </a:cxn>
                <a:cxn ang="0">
                  <a:pos x="257" y="0"/>
                </a:cxn>
                <a:cxn ang="0">
                  <a:pos x="254" y="7"/>
                </a:cxn>
                <a:cxn ang="0">
                  <a:pos x="247" y="11"/>
                </a:cxn>
                <a:cxn ang="0">
                  <a:pos x="236" y="14"/>
                </a:cxn>
                <a:cxn ang="0">
                  <a:pos x="229" y="14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6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/>
              <a:ahLst/>
              <a:cxnLst>
                <a:cxn ang="0">
                  <a:pos x="102" y="110"/>
                </a:cxn>
                <a:cxn ang="0">
                  <a:pos x="98" y="103"/>
                </a:cxn>
                <a:cxn ang="0">
                  <a:pos x="91" y="96"/>
                </a:cxn>
                <a:cxn ang="0">
                  <a:pos x="88" y="96"/>
                </a:cxn>
                <a:cxn ang="0">
                  <a:pos x="81" y="96"/>
                </a:cxn>
                <a:cxn ang="0">
                  <a:pos x="77" y="96"/>
                </a:cxn>
                <a:cxn ang="0">
                  <a:pos x="74" y="96"/>
                </a:cxn>
                <a:cxn ang="0">
                  <a:pos x="70" y="96"/>
                </a:cxn>
                <a:cxn ang="0">
                  <a:pos x="70" y="89"/>
                </a:cxn>
                <a:cxn ang="0">
                  <a:pos x="67" y="78"/>
                </a:cxn>
                <a:cxn ang="0">
                  <a:pos x="60" y="71"/>
                </a:cxn>
                <a:cxn ang="0">
                  <a:pos x="56" y="64"/>
                </a:cxn>
                <a:cxn ang="0">
                  <a:pos x="49" y="57"/>
                </a:cxn>
                <a:cxn ang="0">
                  <a:pos x="46" y="53"/>
                </a:cxn>
                <a:cxn ang="0">
                  <a:pos x="42" y="53"/>
                </a:cxn>
                <a:cxn ang="0">
                  <a:pos x="39" y="43"/>
                </a:cxn>
                <a:cxn ang="0">
                  <a:pos x="39" y="32"/>
                </a:cxn>
                <a:cxn ang="0">
                  <a:pos x="35" y="25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28" y="11"/>
                </a:cxn>
                <a:cxn ang="0">
                  <a:pos x="21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21" y="4"/>
                </a:cxn>
                <a:cxn ang="0">
                  <a:pos x="28" y="11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35" y="25"/>
                </a:cxn>
                <a:cxn ang="0">
                  <a:pos x="39" y="32"/>
                </a:cxn>
                <a:cxn ang="0">
                  <a:pos x="42" y="43"/>
                </a:cxn>
                <a:cxn ang="0">
                  <a:pos x="42" y="53"/>
                </a:cxn>
                <a:cxn ang="0">
                  <a:pos x="46" y="53"/>
                </a:cxn>
                <a:cxn ang="0">
                  <a:pos x="49" y="57"/>
                </a:cxn>
                <a:cxn ang="0">
                  <a:pos x="56" y="64"/>
                </a:cxn>
                <a:cxn ang="0">
                  <a:pos x="60" y="71"/>
                </a:cxn>
                <a:cxn ang="0">
                  <a:pos x="67" y="78"/>
                </a:cxn>
                <a:cxn ang="0">
                  <a:pos x="70" y="89"/>
                </a:cxn>
                <a:cxn ang="0">
                  <a:pos x="74" y="96"/>
                </a:cxn>
                <a:cxn ang="0">
                  <a:pos x="74" y="96"/>
                </a:cxn>
                <a:cxn ang="0">
                  <a:pos x="77" y="96"/>
                </a:cxn>
                <a:cxn ang="0">
                  <a:pos x="81" y="96"/>
                </a:cxn>
                <a:cxn ang="0">
                  <a:pos x="88" y="96"/>
                </a:cxn>
                <a:cxn ang="0">
                  <a:pos x="95" y="96"/>
                </a:cxn>
                <a:cxn ang="0">
                  <a:pos x="98" y="103"/>
                </a:cxn>
                <a:cxn ang="0">
                  <a:pos x="102" y="110"/>
                </a:cxn>
                <a:cxn ang="0">
                  <a:pos x="105" y="110"/>
                </a:cxn>
                <a:cxn ang="0">
                  <a:pos x="105" y="113"/>
                </a:cxn>
                <a:cxn ang="0">
                  <a:pos x="105" y="117"/>
                </a:cxn>
                <a:cxn ang="0">
                  <a:pos x="109" y="120"/>
                </a:cxn>
                <a:cxn ang="0">
                  <a:pos x="116" y="120"/>
                </a:cxn>
                <a:cxn ang="0">
                  <a:pos x="123" y="117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23" y="120"/>
                </a:cxn>
                <a:cxn ang="0">
                  <a:pos x="116" y="120"/>
                </a:cxn>
                <a:cxn ang="0">
                  <a:pos x="109" y="120"/>
                </a:cxn>
                <a:cxn ang="0">
                  <a:pos x="105" y="117"/>
                </a:cxn>
                <a:cxn ang="0">
                  <a:pos x="105" y="113"/>
                </a:cxn>
                <a:cxn ang="0">
                  <a:pos x="102" y="110"/>
                </a:cxn>
                <a:cxn ang="0">
                  <a:pos x="102" y="110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7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/>
              <a:ahLst/>
              <a:cxnLst>
                <a:cxn ang="0">
                  <a:pos x="3" y="8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3" y="8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8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18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32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7" y="39"/>
                </a:cxn>
                <a:cxn ang="0">
                  <a:pos x="17" y="42"/>
                </a:cxn>
                <a:cxn ang="0">
                  <a:pos x="21" y="46"/>
                </a:cxn>
                <a:cxn ang="0">
                  <a:pos x="21" y="46"/>
                </a:cxn>
                <a:cxn ang="0">
                  <a:pos x="28" y="46"/>
                </a:cxn>
                <a:cxn ang="0">
                  <a:pos x="35" y="42"/>
                </a:cxn>
                <a:cxn ang="0">
                  <a:pos x="35" y="39"/>
                </a:cxn>
                <a:cxn ang="0">
                  <a:pos x="39" y="32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9" y="14"/>
                </a:cxn>
                <a:cxn ang="0">
                  <a:pos x="35" y="14"/>
                </a:cxn>
                <a:cxn ang="0">
                  <a:pos x="32" y="10"/>
                </a:cxn>
                <a:cxn ang="0">
                  <a:pos x="28" y="7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9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/>
              <a:ahLst/>
              <a:cxnLst>
                <a:cxn ang="0">
                  <a:pos x="116" y="49"/>
                </a:cxn>
                <a:cxn ang="0">
                  <a:pos x="113" y="52"/>
                </a:cxn>
                <a:cxn ang="0">
                  <a:pos x="109" y="59"/>
                </a:cxn>
                <a:cxn ang="0">
                  <a:pos x="106" y="63"/>
                </a:cxn>
                <a:cxn ang="0">
                  <a:pos x="99" y="70"/>
                </a:cxn>
                <a:cxn ang="0">
                  <a:pos x="92" y="77"/>
                </a:cxn>
                <a:cxn ang="0">
                  <a:pos x="84" y="84"/>
                </a:cxn>
                <a:cxn ang="0">
                  <a:pos x="77" y="88"/>
                </a:cxn>
                <a:cxn ang="0">
                  <a:pos x="74" y="91"/>
                </a:cxn>
                <a:cxn ang="0">
                  <a:pos x="67" y="95"/>
                </a:cxn>
                <a:cxn ang="0">
                  <a:pos x="67" y="95"/>
                </a:cxn>
                <a:cxn ang="0">
                  <a:pos x="42" y="95"/>
                </a:cxn>
                <a:cxn ang="0">
                  <a:pos x="21" y="102"/>
                </a:cxn>
                <a:cxn ang="0">
                  <a:pos x="3" y="112"/>
                </a:cxn>
                <a:cxn ang="0">
                  <a:pos x="0" y="119"/>
                </a:cxn>
                <a:cxn ang="0">
                  <a:pos x="14" y="126"/>
                </a:cxn>
                <a:cxn ang="0">
                  <a:pos x="21" y="119"/>
                </a:cxn>
                <a:cxn ang="0">
                  <a:pos x="39" y="116"/>
                </a:cxn>
                <a:cxn ang="0">
                  <a:pos x="60" y="112"/>
                </a:cxn>
                <a:cxn ang="0">
                  <a:pos x="63" y="126"/>
                </a:cxn>
                <a:cxn ang="0">
                  <a:pos x="63" y="126"/>
                </a:cxn>
                <a:cxn ang="0">
                  <a:pos x="67" y="126"/>
                </a:cxn>
                <a:cxn ang="0">
                  <a:pos x="70" y="130"/>
                </a:cxn>
                <a:cxn ang="0">
                  <a:pos x="77" y="126"/>
                </a:cxn>
                <a:cxn ang="0">
                  <a:pos x="81" y="123"/>
                </a:cxn>
                <a:cxn ang="0">
                  <a:pos x="84" y="119"/>
                </a:cxn>
                <a:cxn ang="0">
                  <a:pos x="88" y="116"/>
                </a:cxn>
                <a:cxn ang="0">
                  <a:pos x="88" y="116"/>
                </a:cxn>
                <a:cxn ang="0">
                  <a:pos x="106" y="112"/>
                </a:cxn>
                <a:cxn ang="0">
                  <a:pos x="106" y="112"/>
                </a:cxn>
                <a:cxn ang="0">
                  <a:pos x="109" y="109"/>
                </a:cxn>
                <a:cxn ang="0">
                  <a:pos x="116" y="105"/>
                </a:cxn>
                <a:cxn ang="0">
                  <a:pos x="123" y="98"/>
                </a:cxn>
                <a:cxn ang="0">
                  <a:pos x="127" y="95"/>
                </a:cxn>
                <a:cxn ang="0">
                  <a:pos x="130" y="91"/>
                </a:cxn>
                <a:cxn ang="0">
                  <a:pos x="134" y="88"/>
                </a:cxn>
                <a:cxn ang="0">
                  <a:pos x="137" y="84"/>
                </a:cxn>
                <a:cxn ang="0">
                  <a:pos x="141" y="77"/>
                </a:cxn>
                <a:cxn ang="0">
                  <a:pos x="144" y="70"/>
                </a:cxn>
                <a:cxn ang="0">
                  <a:pos x="144" y="63"/>
                </a:cxn>
                <a:cxn ang="0">
                  <a:pos x="144" y="59"/>
                </a:cxn>
                <a:cxn ang="0">
                  <a:pos x="144" y="52"/>
                </a:cxn>
                <a:cxn ang="0">
                  <a:pos x="144" y="49"/>
                </a:cxn>
                <a:cxn ang="0">
                  <a:pos x="144" y="45"/>
                </a:cxn>
                <a:cxn ang="0">
                  <a:pos x="144" y="45"/>
                </a:cxn>
                <a:cxn ang="0">
                  <a:pos x="148" y="42"/>
                </a:cxn>
                <a:cxn ang="0">
                  <a:pos x="148" y="38"/>
                </a:cxn>
                <a:cxn ang="0">
                  <a:pos x="151" y="31"/>
                </a:cxn>
                <a:cxn ang="0">
                  <a:pos x="151" y="24"/>
                </a:cxn>
                <a:cxn ang="0">
                  <a:pos x="151" y="17"/>
                </a:cxn>
                <a:cxn ang="0">
                  <a:pos x="148" y="10"/>
                </a:cxn>
                <a:cxn ang="0">
                  <a:pos x="148" y="3"/>
                </a:cxn>
                <a:cxn ang="0">
                  <a:pos x="148" y="0"/>
                </a:cxn>
                <a:cxn ang="0">
                  <a:pos x="144" y="0"/>
                </a:cxn>
                <a:cxn ang="0">
                  <a:pos x="137" y="3"/>
                </a:cxn>
                <a:cxn ang="0">
                  <a:pos x="130" y="7"/>
                </a:cxn>
                <a:cxn ang="0">
                  <a:pos x="127" y="10"/>
                </a:cxn>
                <a:cxn ang="0">
                  <a:pos x="120" y="21"/>
                </a:cxn>
                <a:cxn ang="0">
                  <a:pos x="120" y="31"/>
                </a:cxn>
                <a:cxn ang="0">
                  <a:pos x="120" y="38"/>
                </a:cxn>
                <a:cxn ang="0">
                  <a:pos x="116" y="45"/>
                </a:cxn>
                <a:cxn ang="0">
                  <a:pos x="116" y="49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0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7"/>
                </a:cxn>
                <a:cxn ang="0">
                  <a:pos x="21" y="10"/>
                </a:cxn>
                <a:cxn ang="0">
                  <a:pos x="28" y="3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1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/>
              <a:ahLst/>
              <a:cxnLst>
                <a:cxn ang="0">
                  <a:pos x="4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11" y="60"/>
                </a:cxn>
                <a:cxn ang="0">
                  <a:pos x="18" y="60"/>
                </a:cxn>
                <a:cxn ang="0">
                  <a:pos x="25" y="60"/>
                </a:cxn>
                <a:cxn ang="0">
                  <a:pos x="32" y="60"/>
                </a:cxn>
                <a:cxn ang="0">
                  <a:pos x="35" y="60"/>
                </a:cxn>
                <a:cxn ang="0">
                  <a:pos x="42" y="63"/>
                </a:cxn>
                <a:cxn ang="0">
                  <a:pos x="50" y="63"/>
                </a:cxn>
                <a:cxn ang="0">
                  <a:pos x="53" y="60"/>
                </a:cxn>
                <a:cxn ang="0">
                  <a:pos x="53" y="56"/>
                </a:cxn>
                <a:cxn ang="0">
                  <a:pos x="57" y="53"/>
                </a:cxn>
                <a:cxn ang="0">
                  <a:pos x="64" y="46"/>
                </a:cxn>
                <a:cxn ang="0">
                  <a:pos x="64" y="46"/>
                </a:cxn>
                <a:cxn ang="0">
                  <a:pos x="67" y="46"/>
                </a:cxn>
                <a:cxn ang="0">
                  <a:pos x="74" y="42"/>
                </a:cxn>
                <a:cxn ang="0">
                  <a:pos x="78" y="39"/>
                </a:cxn>
                <a:cxn ang="0">
                  <a:pos x="81" y="35"/>
                </a:cxn>
                <a:cxn ang="0">
                  <a:pos x="81" y="35"/>
                </a:cxn>
                <a:cxn ang="0">
                  <a:pos x="81" y="32"/>
                </a:cxn>
                <a:cxn ang="0">
                  <a:pos x="81" y="32"/>
                </a:cxn>
                <a:cxn ang="0">
                  <a:pos x="81" y="25"/>
                </a:cxn>
                <a:cxn ang="0">
                  <a:pos x="81" y="25"/>
                </a:cxn>
                <a:cxn ang="0">
                  <a:pos x="81" y="21"/>
                </a:cxn>
                <a:cxn ang="0">
                  <a:pos x="74" y="25"/>
                </a:cxn>
                <a:cxn ang="0">
                  <a:pos x="71" y="28"/>
                </a:cxn>
                <a:cxn ang="0">
                  <a:pos x="67" y="28"/>
                </a:cxn>
                <a:cxn ang="0">
                  <a:pos x="64" y="28"/>
                </a:cxn>
                <a:cxn ang="0">
                  <a:pos x="60" y="25"/>
                </a:cxn>
                <a:cxn ang="0">
                  <a:pos x="53" y="21"/>
                </a:cxn>
                <a:cxn ang="0">
                  <a:pos x="46" y="18"/>
                </a:cxn>
                <a:cxn ang="0">
                  <a:pos x="42" y="14"/>
                </a:cxn>
                <a:cxn ang="0">
                  <a:pos x="39" y="7"/>
                </a:cxn>
                <a:cxn ang="0">
                  <a:pos x="39" y="7"/>
                </a:cxn>
                <a:cxn ang="0">
                  <a:pos x="35" y="4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5" y="4"/>
                </a:cxn>
                <a:cxn ang="0">
                  <a:pos x="25" y="14"/>
                </a:cxn>
                <a:cxn ang="0">
                  <a:pos x="21" y="21"/>
                </a:cxn>
                <a:cxn ang="0">
                  <a:pos x="21" y="28"/>
                </a:cxn>
                <a:cxn ang="0">
                  <a:pos x="18" y="32"/>
                </a:cxn>
                <a:cxn ang="0">
                  <a:pos x="14" y="39"/>
                </a:cxn>
                <a:cxn ang="0">
                  <a:pos x="11" y="46"/>
                </a:cxn>
                <a:cxn ang="0">
                  <a:pos x="7" y="49"/>
                </a:cxn>
                <a:cxn ang="0">
                  <a:pos x="4" y="53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2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7" y="11"/>
                </a:cxn>
                <a:cxn ang="0">
                  <a:pos x="10" y="11"/>
                </a:cxn>
                <a:cxn ang="0">
                  <a:pos x="14" y="7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3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5" y="0"/>
                </a:cxn>
                <a:cxn ang="0">
                  <a:pos x="31" y="4"/>
                </a:cxn>
                <a:cxn ang="0">
                  <a:pos x="28" y="4"/>
                </a:cxn>
                <a:cxn ang="0">
                  <a:pos x="21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21" y="14"/>
                </a:cxn>
                <a:cxn ang="0">
                  <a:pos x="21" y="18"/>
                </a:cxn>
                <a:cxn ang="0">
                  <a:pos x="24" y="18"/>
                </a:cxn>
                <a:cxn ang="0">
                  <a:pos x="24" y="22"/>
                </a:cxn>
                <a:cxn ang="0">
                  <a:pos x="28" y="25"/>
                </a:cxn>
                <a:cxn ang="0">
                  <a:pos x="31" y="22"/>
                </a:cxn>
                <a:cxn ang="0">
                  <a:pos x="38" y="22"/>
                </a:cxn>
                <a:cxn ang="0">
                  <a:pos x="38" y="18"/>
                </a:cxn>
                <a:cxn ang="0">
                  <a:pos x="38" y="14"/>
                </a:cxn>
                <a:cxn ang="0">
                  <a:pos x="38" y="11"/>
                </a:cxn>
                <a:cxn ang="0">
                  <a:pos x="38" y="11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8" y="0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4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0" y="42"/>
                </a:cxn>
                <a:cxn ang="0">
                  <a:pos x="7" y="42"/>
                </a:cxn>
                <a:cxn ang="0">
                  <a:pos x="14" y="42"/>
                </a:cxn>
                <a:cxn ang="0">
                  <a:pos x="14" y="39"/>
                </a:cxn>
                <a:cxn ang="0">
                  <a:pos x="14" y="39"/>
                </a:cxn>
                <a:cxn ang="0">
                  <a:pos x="17" y="35"/>
                </a:cxn>
                <a:cxn ang="0">
                  <a:pos x="21" y="35"/>
                </a:cxn>
                <a:cxn ang="0">
                  <a:pos x="21" y="21"/>
                </a:cxn>
                <a:cxn ang="0">
                  <a:pos x="17" y="21"/>
                </a:cxn>
                <a:cxn ang="0">
                  <a:pos x="21" y="18"/>
                </a:cxn>
                <a:cxn ang="0">
                  <a:pos x="21" y="18"/>
                </a:cxn>
                <a:cxn ang="0">
                  <a:pos x="21" y="14"/>
                </a:cxn>
                <a:cxn ang="0">
                  <a:pos x="21" y="11"/>
                </a:cxn>
                <a:cxn ang="0">
                  <a:pos x="17" y="4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7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21"/>
                </a:cxn>
                <a:cxn ang="0">
                  <a:pos x="0" y="42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5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/>
              <a:ahLst/>
              <a:cxnLst>
                <a:cxn ang="0">
                  <a:pos x="7" y="24"/>
                </a:cxn>
                <a:cxn ang="0">
                  <a:pos x="14" y="32"/>
                </a:cxn>
                <a:cxn ang="0">
                  <a:pos x="14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4" y="7"/>
                </a:cxn>
                <a:cxn ang="0">
                  <a:pos x="11" y="0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7"/>
                </a:cxn>
                <a:cxn ang="0">
                  <a:pos x="4" y="21"/>
                </a:cxn>
                <a:cxn ang="0">
                  <a:pos x="7" y="24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6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/>
              <a:ahLst/>
              <a:cxnLst>
                <a:cxn ang="0">
                  <a:pos x="14" y="60"/>
                </a:cxn>
                <a:cxn ang="0">
                  <a:pos x="14" y="71"/>
                </a:cxn>
                <a:cxn ang="0">
                  <a:pos x="14" y="78"/>
                </a:cxn>
                <a:cxn ang="0">
                  <a:pos x="14" y="85"/>
                </a:cxn>
                <a:cxn ang="0">
                  <a:pos x="14" y="88"/>
                </a:cxn>
                <a:cxn ang="0">
                  <a:pos x="28" y="92"/>
                </a:cxn>
                <a:cxn ang="0">
                  <a:pos x="35" y="88"/>
                </a:cxn>
                <a:cxn ang="0">
                  <a:pos x="53" y="81"/>
                </a:cxn>
                <a:cxn ang="0">
                  <a:pos x="67" y="74"/>
                </a:cxn>
                <a:cxn ang="0">
                  <a:pos x="74" y="60"/>
                </a:cxn>
                <a:cxn ang="0">
                  <a:pos x="70" y="53"/>
                </a:cxn>
                <a:cxn ang="0">
                  <a:pos x="67" y="42"/>
                </a:cxn>
                <a:cxn ang="0">
                  <a:pos x="63" y="35"/>
                </a:cxn>
                <a:cxn ang="0">
                  <a:pos x="60" y="35"/>
                </a:cxn>
                <a:cxn ang="0">
                  <a:pos x="67" y="35"/>
                </a:cxn>
                <a:cxn ang="0">
                  <a:pos x="74" y="32"/>
                </a:cxn>
                <a:cxn ang="0">
                  <a:pos x="77" y="25"/>
                </a:cxn>
                <a:cxn ang="0">
                  <a:pos x="77" y="14"/>
                </a:cxn>
                <a:cxn ang="0">
                  <a:pos x="74" y="7"/>
                </a:cxn>
                <a:cxn ang="0">
                  <a:pos x="67" y="4"/>
                </a:cxn>
                <a:cxn ang="0">
                  <a:pos x="56" y="4"/>
                </a:cxn>
                <a:cxn ang="0">
                  <a:pos x="53" y="4"/>
                </a:cxn>
                <a:cxn ang="0">
                  <a:pos x="31" y="11"/>
                </a:cxn>
                <a:cxn ang="0">
                  <a:pos x="31" y="18"/>
                </a:cxn>
                <a:cxn ang="0">
                  <a:pos x="28" y="25"/>
                </a:cxn>
                <a:cxn ang="0">
                  <a:pos x="21" y="32"/>
                </a:cxn>
                <a:cxn ang="0">
                  <a:pos x="0" y="28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7" y="39"/>
                </a:cxn>
                <a:cxn ang="0">
                  <a:pos x="14" y="49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60" y="32"/>
                </a:cxn>
                <a:cxn ang="0">
                  <a:pos x="60" y="32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7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11" y="66"/>
                </a:cxn>
                <a:cxn ang="0">
                  <a:pos x="14" y="74"/>
                </a:cxn>
                <a:cxn ang="0">
                  <a:pos x="25" y="81"/>
                </a:cxn>
                <a:cxn ang="0">
                  <a:pos x="25" y="88"/>
                </a:cxn>
                <a:cxn ang="0">
                  <a:pos x="21" y="95"/>
                </a:cxn>
                <a:cxn ang="0">
                  <a:pos x="18" y="102"/>
                </a:cxn>
                <a:cxn ang="0">
                  <a:pos x="35" y="98"/>
                </a:cxn>
                <a:cxn ang="0">
                  <a:pos x="35" y="109"/>
                </a:cxn>
                <a:cxn ang="0">
                  <a:pos x="42" y="119"/>
                </a:cxn>
                <a:cxn ang="0">
                  <a:pos x="21" y="133"/>
                </a:cxn>
                <a:cxn ang="0">
                  <a:pos x="28" y="148"/>
                </a:cxn>
                <a:cxn ang="0">
                  <a:pos x="21" y="162"/>
                </a:cxn>
                <a:cxn ang="0">
                  <a:pos x="18" y="169"/>
                </a:cxn>
                <a:cxn ang="0">
                  <a:pos x="39" y="172"/>
                </a:cxn>
                <a:cxn ang="0">
                  <a:pos x="53" y="169"/>
                </a:cxn>
                <a:cxn ang="0">
                  <a:pos x="53" y="172"/>
                </a:cxn>
                <a:cxn ang="0">
                  <a:pos x="21" y="186"/>
                </a:cxn>
                <a:cxn ang="0">
                  <a:pos x="11" y="211"/>
                </a:cxn>
                <a:cxn ang="0">
                  <a:pos x="39" y="200"/>
                </a:cxn>
                <a:cxn ang="0">
                  <a:pos x="88" y="190"/>
                </a:cxn>
                <a:cxn ang="0">
                  <a:pos x="102" y="176"/>
                </a:cxn>
                <a:cxn ang="0">
                  <a:pos x="106" y="169"/>
                </a:cxn>
                <a:cxn ang="0">
                  <a:pos x="106" y="158"/>
                </a:cxn>
                <a:cxn ang="0">
                  <a:pos x="102" y="155"/>
                </a:cxn>
                <a:cxn ang="0">
                  <a:pos x="95" y="144"/>
                </a:cxn>
                <a:cxn ang="0">
                  <a:pos x="92" y="140"/>
                </a:cxn>
                <a:cxn ang="0">
                  <a:pos x="88" y="126"/>
                </a:cxn>
                <a:cxn ang="0">
                  <a:pos x="78" y="112"/>
                </a:cxn>
                <a:cxn ang="0">
                  <a:pos x="71" y="102"/>
                </a:cxn>
                <a:cxn ang="0">
                  <a:pos x="67" y="88"/>
                </a:cxn>
                <a:cxn ang="0">
                  <a:pos x="60" y="74"/>
                </a:cxn>
                <a:cxn ang="0">
                  <a:pos x="49" y="66"/>
                </a:cxn>
                <a:cxn ang="0">
                  <a:pos x="56" y="45"/>
                </a:cxn>
                <a:cxn ang="0">
                  <a:pos x="56" y="38"/>
                </a:cxn>
                <a:cxn ang="0">
                  <a:pos x="49" y="35"/>
                </a:cxn>
                <a:cxn ang="0">
                  <a:pos x="46" y="31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9" y="14"/>
                </a:cxn>
                <a:cxn ang="0">
                  <a:pos x="42" y="7"/>
                </a:cxn>
                <a:cxn ang="0">
                  <a:pos x="42" y="3"/>
                </a:cxn>
                <a:cxn ang="0">
                  <a:pos x="35" y="0"/>
                </a:cxn>
                <a:cxn ang="0">
                  <a:pos x="25" y="3"/>
                </a:cxn>
                <a:cxn ang="0">
                  <a:pos x="14" y="17"/>
                </a:cxn>
                <a:cxn ang="0">
                  <a:pos x="18" y="28"/>
                </a:cxn>
                <a:cxn ang="0">
                  <a:pos x="14" y="35"/>
                </a:cxn>
                <a:cxn ang="0">
                  <a:pos x="7" y="42"/>
                </a:cxn>
                <a:cxn ang="0">
                  <a:pos x="4" y="52"/>
                </a:cxn>
                <a:cxn ang="0">
                  <a:pos x="14" y="5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8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/>
              <a:ahLst/>
              <a:cxnLst>
                <a:cxn ang="0">
                  <a:pos x="50" y="36"/>
                </a:cxn>
                <a:cxn ang="0">
                  <a:pos x="50" y="36"/>
                </a:cxn>
                <a:cxn ang="0">
                  <a:pos x="50" y="29"/>
                </a:cxn>
                <a:cxn ang="0">
                  <a:pos x="50" y="18"/>
                </a:cxn>
                <a:cxn ang="0">
                  <a:pos x="50" y="11"/>
                </a:cxn>
                <a:cxn ang="0">
                  <a:pos x="50" y="0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3" y="11"/>
                </a:cxn>
                <a:cxn ang="0">
                  <a:pos x="43" y="15"/>
                </a:cxn>
                <a:cxn ang="0">
                  <a:pos x="39" y="18"/>
                </a:cxn>
                <a:cxn ang="0">
                  <a:pos x="39" y="18"/>
                </a:cxn>
                <a:cxn ang="0">
                  <a:pos x="39" y="22"/>
                </a:cxn>
                <a:cxn ang="0">
                  <a:pos x="36" y="25"/>
                </a:cxn>
                <a:cxn ang="0">
                  <a:pos x="25" y="32"/>
                </a:cxn>
                <a:cxn ang="0">
                  <a:pos x="25" y="32"/>
                </a:cxn>
                <a:cxn ang="0">
                  <a:pos x="18" y="36"/>
                </a:cxn>
                <a:cxn ang="0">
                  <a:pos x="11" y="36"/>
                </a:cxn>
                <a:cxn ang="0">
                  <a:pos x="7" y="36"/>
                </a:cxn>
                <a:cxn ang="0">
                  <a:pos x="0" y="36"/>
                </a:cxn>
                <a:cxn ang="0">
                  <a:pos x="0" y="43"/>
                </a:cxn>
                <a:cxn ang="0">
                  <a:pos x="4" y="46"/>
                </a:cxn>
                <a:cxn ang="0">
                  <a:pos x="4" y="50"/>
                </a:cxn>
                <a:cxn ang="0">
                  <a:pos x="7" y="57"/>
                </a:cxn>
                <a:cxn ang="0">
                  <a:pos x="11" y="60"/>
                </a:cxn>
                <a:cxn ang="0">
                  <a:pos x="11" y="64"/>
                </a:cxn>
                <a:cxn ang="0">
                  <a:pos x="18" y="71"/>
                </a:cxn>
                <a:cxn ang="0">
                  <a:pos x="18" y="74"/>
                </a:cxn>
                <a:cxn ang="0">
                  <a:pos x="25" y="78"/>
                </a:cxn>
                <a:cxn ang="0">
                  <a:pos x="29" y="82"/>
                </a:cxn>
                <a:cxn ang="0">
                  <a:pos x="32" y="85"/>
                </a:cxn>
                <a:cxn ang="0">
                  <a:pos x="36" y="85"/>
                </a:cxn>
                <a:cxn ang="0">
                  <a:pos x="36" y="85"/>
                </a:cxn>
                <a:cxn ang="0">
                  <a:pos x="39" y="85"/>
                </a:cxn>
                <a:cxn ang="0">
                  <a:pos x="39" y="85"/>
                </a:cxn>
                <a:cxn ang="0">
                  <a:pos x="43" y="82"/>
                </a:cxn>
                <a:cxn ang="0">
                  <a:pos x="43" y="6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39" y="57"/>
                </a:cxn>
                <a:cxn ang="0">
                  <a:pos x="36" y="50"/>
                </a:cxn>
                <a:cxn ang="0">
                  <a:pos x="32" y="46"/>
                </a:cxn>
                <a:cxn ang="0">
                  <a:pos x="29" y="39"/>
                </a:cxn>
                <a:cxn ang="0">
                  <a:pos x="29" y="43"/>
                </a:cxn>
                <a:cxn ang="0">
                  <a:pos x="32" y="50"/>
                </a:cxn>
                <a:cxn ang="0">
                  <a:pos x="39" y="5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43" y="60"/>
                </a:cxn>
                <a:cxn ang="0">
                  <a:pos x="46" y="53"/>
                </a:cxn>
                <a:cxn ang="0">
                  <a:pos x="46" y="46"/>
                </a:cxn>
                <a:cxn ang="0">
                  <a:pos x="46" y="39"/>
                </a:cxn>
                <a:cxn ang="0">
                  <a:pos x="50" y="36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74" y="3"/>
                </a:cxn>
                <a:cxn ang="0">
                  <a:pos x="64" y="21"/>
                </a:cxn>
                <a:cxn ang="0">
                  <a:pos x="60" y="24"/>
                </a:cxn>
                <a:cxn ang="0">
                  <a:pos x="50" y="35"/>
                </a:cxn>
                <a:cxn ang="0">
                  <a:pos x="39" y="49"/>
                </a:cxn>
                <a:cxn ang="0">
                  <a:pos x="28" y="56"/>
                </a:cxn>
                <a:cxn ang="0">
                  <a:pos x="25" y="56"/>
                </a:cxn>
                <a:cxn ang="0">
                  <a:pos x="18" y="56"/>
                </a:cxn>
                <a:cxn ang="0">
                  <a:pos x="11" y="63"/>
                </a:cxn>
                <a:cxn ang="0">
                  <a:pos x="7" y="77"/>
                </a:cxn>
                <a:cxn ang="0">
                  <a:pos x="4" y="91"/>
                </a:cxn>
                <a:cxn ang="0">
                  <a:pos x="7" y="95"/>
                </a:cxn>
                <a:cxn ang="0">
                  <a:pos x="7" y="95"/>
                </a:cxn>
                <a:cxn ang="0">
                  <a:pos x="14" y="105"/>
                </a:cxn>
                <a:cxn ang="0">
                  <a:pos x="11" y="112"/>
                </a:cxn>
                <a:cxn ang="0">
                  <a:pos x="7" y="119"/>
                </a:cxn>
                <a:cxn ang="0">
                  <a:pos x="0" y="155"/>
                </a:cxn>
                <a:cxn ang="0">
                  <a:pos x="7" y="179"/>
                </a:cxn>
                <a:cxn ang="0">
                  <a:pos x="18" y="179"/>
                </a:cxn>
                <a:cxn ang="0">
                  <a:pos x="21" y="179"/>
                </a:cxn>
                <a:cxn ang="0">
                  <a:pos x="21" y="183"/>
                </a:cxn>
                <a:cxn ang="0">
                  <a:pos x="28" y="190"/>
                </a:cxn>
                <a:cxn ang="0">
                  <a:pos x="39" y="190"/>
                </a:cxn>
                <a:cxn ang="0">
                  <a:pos x="50" y="183"/>
                </a:cxn>
                <a:cxn ang="0">
                  <a:pos x="60" y="158"/>
                </a:cxn>
                <a:cxn ang="0">
                  <a:pos x="64" y="137"/>
                </a:cxn>
                <a:cxn ang="0">
                  <a:pos x="64" y="130"/>
                </a:cxn>
                <a:cxn ang="0">
                  <a:pos x="64" y="119"/>
                </a:cxn>
                <a:cxn ang="0">
                  <a:pos x="74" y="98"/>
                </a:cxn>
                <a:cxn ang="0">
                  <a:pos x="81" y="56"/>
                </a:cxn>
                <a:cxn ang="0">
                  <a:pos x="85" y="49"/>
                </a:cxn>
                <a:cxn ang="0">
                  <a:pos x="88" y="35"/>
                </a:cxn>
                <a:cxn ang="0">
                  <a:pos x="88" y="21"/>
                </a:cxn>
                <a:cxn ang="0">
                  <a:pos x="92" y="10"/>
                </a:cxn>
                <a:cxn ang="0">
                  <a:pos x="88" y="0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0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38" y="4"/>
                </a:cxn>
                <a:cxn ang="0">
                  <a:pos x="38" y="11"/>
                </a:cxn>
                <a:cxn ang="0">
                  <a:pos x="35" y="11"/>
                </a:cxn>
                <a:cxn ang="0">
                  <a:pos x="35" y="14"/>
                </a:cxn>
                <a:cxn ang="0">
                  <a:pos x="17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3" y="7"/>
                </a:cxn>
                <a:cxn ang="0">
                  <a:pos x="0" y="11"/>
                </a:cxn>
                <a:cxn ang="0">
                  <a:pos x="0" y="18"/>
                </a:cxn>
                <a:cxn ang="0">
                  <a:pos x="7" y="36"/>
                </a:cxn>
                <a:cxn ang="0">
                  <a:pos x="7" y="36"/>
                </a:cxn>
                <a:cxn ang="0">
                  <a:pos x="10" y="39"/>
                </a:cxn>
                <a:cxn ang="0">
                  <a:pos x="14" y="43"/>
                </a:cxn>
                <a:cxn ang="0">
                  <a:pos x="17" y="50"/>
                </a:cxn>
                <a:cxn ang="0">
                  <a:pos x="17" y="53"/>
                </a:cxn>
                <a:cxn ang="0">
                  <a:pos x="24" y="57"/>
                </a:cxn>
                <a:cxn ang="0">
                  <a:pos x="31" y="60"/>
                </a:cxn>
                <a:cxn ang="0">
                  <a:pos x="38" y="60"/>
                </a:cxn>
                <a:cxn ang="0">
                  <a:pos x="42" y="60"/>
                </a:cxn>
                <a:cxn ang="0">
                  <a:pos x="45" y="57"/>
                </a:cxn>
                <a:cxn ang="0">
                  <a:pos x="52" y="53"/>
                </a:cxn>
                <a:cxn ang="0">
                  <a:pos x="56" y="46"/>
                </a:cxn>
                <a:cxn ang="0">
                  <a:pos x="60" y="39"/>
                </a:cxn>
                <a:cxn ang="0">
                  <a:pos x="60" y="36"/>
                </a:cxn>
                <a:cxn ang="0">
                  <a:pos x="60" y="25"/>
                </a:cxn>
                <a:cxn ang="0">
                  <a:pos x="60" y="18"/>
                </a:cxn>
                <a:cxn ang="0">
                  <a:pos x="60" y="11"/>
                </a:cxn>
                <a:cxn ang="0">
                  <a:pos x="60" y="7"/>
                </a:cxn>
                <a:cxn ang="0">
                  <a:pos x="56" y="7"/>
                </a:cxn>
                <a:cxn ang="0">
                  <a:pos x="52" y="7"/>
                </a:cxn>
                <a:cxn ang="0">
                  <a:pos x="49" y="4"/>
                </a:cxn>
                <a:cxn ang="0">
                  <a:pos x="45" y="0"/>
                </a:cxn>
                <a:cxn ang="0">
                  <a:pos x="42" y="4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1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7" y="18"/>
                </a:cxn>
                <a:cxn ang="0">
                  <a:pos x="11" y="14"/>
                </a:cxn>
                <a:cxn ang="0">
                  <a:pos x="11" y="11"/>
                </a:cxn>
                <a:cxn ang="0">
                  <a:pos x="11" y="4"/>
                </a:cxn>
                <a:cxn ang="0">
                  <a:pos x="7" y="0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2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5" y="0"/>
                </a:cxn>
                <a:cxn ang="0">
                  <a:pos x="11" y="3"/>
                </a:cxn>
                <a:cxn ang="0">
                  <a:pos x="8" y="3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9"/>
                </a:cxn>
                <a:cxn ang="0">
                  <a:pos x="0" y="46"/>
                </a:cxn>
                <a:cxn ang="0">
                  <a:pos x="0" y="53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4" y="63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4" y="77"/>
                </a:cxn>
                <a:cxn ang="0">
                  <a:pos x="4" y="84"/>
                </a:cxn>
                <a:cxn ang="0">
                  <a:pos x="8" y="91"/>
                </a:cxn>
                <a:cxn ang="0">
                  <a:pos x="15" y="99"/>
                </a:cxn>
                <a:cxn ang="0">
                  <a:pos x="15" y="102"/>
                </a:cxn>
                <a:cxn ang="0">
                  <a:pos x="18" y="102"/>
                </a:cxn>
                <a:cxn ang="0">
                  <a:pos x="22" y="99"/>
                </a:cxn>
                <a:cxn ang="0">
                  <a:pos x="25" y="91"/>
                </a:cxn>
                <a:cxn ang="0">
                  <a:pos x="25" y="88"/>
                </a:cxn>
                <a:cxn ang="0">
                  <a:pos x="25" y="77"/>
                </a:cxn>
                <a:cxn ang="0">
                  <a:pos x="25" y="70"/>
                </a:cxn>
                <a:cxn ang="0">
                  <a:pos x="25" y="63"/>
                </a:cxn>
                <a:cxn ang="0">
                  <a:pos x="25" y="60"/>
                </a:cxn>
                <a:cxn ang="0">
                  <a:pos x="32" y="46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32" y="32"/>
                </a:cxn>
                <a:cxn ang="0">
                  <a:pos x="32" y="28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36" y="18"/>
                </a:cxn>
                <a:cxn ang="0">
                  <a:pos x="36" y="10"/>
                </a:cxn>
                <a:cxn ang="0">
                  <a:pos x="36" y="3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2" y="3"/>
                </a:cxn>
                <a:cxn ang="0">
                  <a:pos x="25" y="3"/>
                </a:cxn>
                <a:cxn ang="0">
                  <a:pos x="22" y="0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3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1" y="3"/>
                </a:cxn>
                <a:cxn ang="0">
                  <a:pos x="17" y="7"/>
                </a:cxn>
                <a:cxn ang="0">
                  <a:pos x="10" y="14"/>
                </a:cxn>
                <a:cxn ang="0">
                  <a:pos x="7" y="17"/>
                </a:cxn>
                <a:cxn ang="0">
                  <a:pos x="3" y="2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1"/>
                </a:cxn>
                <a:cxn ang="0">
                  <a:pos x="14" y="28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28" y="14"/>
                </a:cxn>
                <a:cxn ang="0">
                  <a:pos x="31" y="10"/>
                </a:cxn>
                <a:cxn ang="0">
                  <a:pos x="31" y="7"/>
                </a:cxn>
                <a:cxn ang="0">
                  <a:pos x="31" y="3"/>
                </a:cxn>
                <a:cxn ang="0">
                  <a:pos x="31" y="3"/>
                </a:cxn>
                <a:cxn ang="0">
                  <a:pos x="28" y="0"/>
                </a:cxn>
                <a:cxn ang="0">
                  <a:pos x="24" y="0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4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4"/>
                </a:cxn>
                <a:cxn ang="0">
                  <a:pos x="4" y="28"/>
                </a:cxn>
                <a:cxn ang="0">
                  <a:pos x="11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4" y="10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5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31" y="7"/>
                </a:cxn>
                <a:cxn ang="0">
                  <a:pos x="21" y="7"/>
                </a:cxn>
                <a:cxn ang="0">
                  <a:pos x="7" y="14"/>
                </a:cxn>
                <a:cxn ang="0">
                  <a:pos x="7" y="17"/>
                </a:cxn>
                <a:cxn ang="0">
                  <a:pos x="3" y="21"/>
                </a:cxn>
                <a:cxn ang="0">
                  <a:pos x="3" y="24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5"/>
                </a:cxn>
                <a:cxn ang="0">
                  <a:pos x="17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4" y="39"/>
                </a:cxn>
                <a:cxn ang="0">
                  <a:pos x="24" y="42"/>
                </a:cxn>
                <a:cxn ang="0">
                  <a:pos x="28" y="46"/>
                </a:cxn>
                <a:cxn ang="0">
                  <a:pos x="31" y="46"/>
                </a:cxn>
                <a:cxn ang="0">
                  <a:pos x="38" y="46"/>
                </a:cxn>
                <a:cxn ang="0">
                  <a:pos x="42" y="49"/>
                </a:cxn>
                <a:cxn ang="0">
                  <a:pos x="45" y="46"/>
                </a:cxn>
                <a:cxn ang="0">
                  <a:pos x="49" y="42"/>
                </a:cxn>
                <a:cxn ang="0">
                  <a:pos x="49" y="35"/>
                </a:cxn>
                <a:cxn ang="0">
                  <a:pos x="45" y="31"/>
                </a:cxn>
                <a:cxn ang="0">
                  <a:pos x="45" y="28"/>
                </a:cxn>
                <a:cxn ang="0">
                  <a:pos x="49" y="28"/>
                </a:cxn>
                <a:cxn ang="0">
                  <a:pos x="49" y="28"/>
                </a:cxn>
                <a:cxn ang="0">
                  <a:pos x="53" y="31"/>
                </a:cxn>
                <a:cxn ang="0">
                  <a:pos x="56" y="35"/>
                </a:cxn>
                <a:cxn ang="0">
                  <a:pos x="56" y="35"/>
                </a:cxn>
                <a:cxn ang="0">
                  <a:pos x="60" y="31"/>
                </a:cxn>
                <a:cxn ang="0">
                  <a:pos x="63" y="28"/>
                </a:cxn>
                <a:cxn ang="0">
                  <a:pos x="67" y="21"/>
                </a:cxn>
                <a:cxn ang="0">
                  <a:pos x="67" y="14"/>
                </a:cxn>
                <a:cxn ang="0">
                  <a:pos x="63" y="10"/>
                </a:cxn>
                <a:cxn ang="0">
                  <a:pos x="60" y="3"/>
                </a:cxn>
                <a:cxn ang="0">
                  <a:pos x="53" y="0"/>
                </a:cxn>
                <a:cxn ang="0">
                  <a:pos x="49" y="0"/>
                </a:cxn>
                <a:cxn ang="0">
                  <a:pos x="45" y="0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6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/>
              <a:ahLst/>
              <a:cxnLst>
                <a:cxn ang="0">
                  <a:pos x="14" y="134"/>
                </a:cxn>
                <a:cxn ang="0">
                  <a:pos x="24" y="141"/>
                </a:cxn>
                <a:cxn ang="0">
                  <a:pos x="42" y="144"/>
                </a:cxn>
                <a:cxn ang="0">
                  <a:pos x="52" y="148"/>
                </a:cxn>
                <a:cxn ang="0">
                  <a:pos x="66" y="158"/>
                </a:cxn>
                <a:cxn ang="0">
                  <a:pos x="77" y="155"/>
                </a:cxn>
                <a:cxn ang="0">
                  <a:pos x="84" y="141"/>
                </a:cxn>
                <a:cxn ang="0">
                  <a:pos x="88" y="127"/>
                </a:cxn>
                <a:cxn ang="0">
                  <a:pos x="98" y="120"/>
                </a:cxn>
                <a:cxn ang="0">
                  <a:pos x="105" y="102"/>
                </a:cxn>
                <a:cxn ang="0">
                  <a:pos x="119" y="95"/>
                </a:cxn>
                <a:cxn ang="0">
                  <a:pos x="123" y="88"/>
                </a:cxn>
                <a:cxn ang="0">
                  <a:pos x="112" y="81"/>
                </a:cxn>
                <a:cxn ang="0">
                  <a:pos x="105" y="77"/>
                </a:cxn>
                <a:cxn ang="0">
                  <a:pos x="116" y="56"/>
                </a:cxn>
                <a:cxn ang="0">
                  <a:pos x="126" y="46"/>
                </a:cxn>
                <a:cxn ang="0">
                  <a:pos x="112" y="39"/>
                </a:cxn>
                <a:cxn ang="0">
                  <a:pos x="133" y="28"/>
                </a:cxn>
                <a:cxn ang="0">
                  <a:pos x="126" y="18"/>
                </a:cxn>
                <a:cxn ang="0">
                  <a:pos x="116" y="7"/>
                </a:cxn>
                <a:cxn ang="0">
                  <a:pos x="112" y="0"/>
                </a:cxn>
                <a:cxn ang="0">
                  <a:pos x="98" y="3"/>
                </a:cxn>
                <a:cxn ang="0">
                  <a:pos x="88" y="11"/>
                </a:cxn>
                <a:cxn ang="0">
                  <a:pos x="70" y="39"/>
                </a:cxn>
                <a:cxn ang="0">
                  <a:pos x="59" y="46"/>
                </a:cxn>
                <a:cxn ang="0">
                  <a:pos x="45" y="56"/>
                </a:cxn>
                <a:cxn ang="0">
                  <a:pos x="38" y="67"/>
                </a:cxn>
                <a:cxn ang="0">
                  <a:pos x="7" y="88"/>
                </a:cxn>
                <a:cxn ang="0">
                  <a:pos x="0" y="99"/>
                </a:cxn>
                <a:cxn ang="0">
                  <a:pos x="3" y="120"/>
                </a:cxn>
                <a:cxn ang="0">
                  <a:pos x="0" y="127"/>
                </a:cxn>
                <a:cxn ang="0">
                  <a:pos x="38" y="99"/>
                </a:cxn>
                <a:cxn ang="0">
                  <a:pos x="38" y="99"/>
                </a:cxn>
                <a:cxn ang="0">
                  <a:pos x="63" y="81"/>
                </a:cxn>
                <a:cxn ang="0">
                  <a:pos x="95" y="49"/>
                </a:cxn>
                <a:cxn ang="0">
                  <a:pos x="74" y="74"/>
                </a:cxn>
                <a:cxn ang="0">
                  <a:pos x="74" y="74"/>
                </a:cxn>
                <a:cxn ang="0">
                  <a:pos x="59" y="81"/>
                </a:cxn>
                <a:cxn ang="0">
                  <a:pos x="52" y="85"/>
                </a:cxn>
                <a:cxn ang="0">
                  <a:pos x="45" y="92"/>
                </a:cxn>
                <a:cxn ang="0">
                  <a:pos x="49" y="88"/>
                </a:cxn>
                <a:cxn ang="0">
                  <a:pos x="28" y="99"/>
                </a:cxn>
                <a:cxn ang="0">
                  <a:pos x="21" y="92"/>
                </a:cxn>
                <a:cxn ang="0">
                  <a:pos x="28" y="99"/>
                </a:cxn>
                <a:cxn ang="0">
                  <a:pos x="28" y="9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7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/>
              <a:ahLst/>
              <a:cxnLst>
                <a:cxn ang="0">
                  <a:pos x="95" y="46"/>
                </a:cxn>
                <a:cxn ang="0">
                  <a:pos x="95" y="46"/>
                </a:cxn>
                <a:cxn ang="0">
                  <a:pos x="91" y="46"/>
                </a:cxn>
                <a:cxn ang="0">
                  <a:pos x="88" y="46"/>
                </a:cxn>
                <a:cxn ang="0">
                  <a:pos x="84" y="42"/>
                </a:cxn>
                <a:cxn ang="0">
                  <a:pos x="81" y="39"/>
                </a:cxn>
                <a:cxn ang="0">
                  <a:pos x="81" y="39"/>
                </a:cxn>
                <a:cxn ang="0">
                  <a:pos x="77" y="35"/>
                </a:cxn>
                <a:cxn ang="0">
                  <a:pos x="74" y="35"/>
                </a:cxn>
                <a:cxn ang="0">
                  <a:pos x="70" y="32"/>
                </a:cxn>
                <a:cxn ang="0">
                  <a:pos x="63" y="28"/>
                </a:cxn>
                <a:cxn ang="0">
                  <a:pos x="60" y="21"/>
                </a:cxn>
                <a:cxn ang="0">
                  <a:pos x="53" y="17"/>
                </a:cxn>
                <a:cxn ang="0">
                  <a:pos x="46" y="14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39" y="10"/>
                </a:cxn>
                <a:cxn ang="0">
                  <a:pos x="32" y="7"/>
                </a:cxn>
                <a:cxn ang="0">
                  <a:pos x="21" y="3"/>
                </a:cxn>
                <a:cxn ang="0">
                  <a:pos x="10" y="3"/>
                </a:cxn>
                <a:cxn ang="0">
                  <a:pos x="3" y="0"/>
                </a:cxn>
                <a:cxn ang="0">
                  <a:pos x="0" y="81"/>
                </a:cxn>
                <a:cxn ang="0">
                  <a:pos x="14" y="88"/>
                </a:cxn>
                <a:cxn ang="0">
                  <a:pos x="28" y="84"/>
                </a:cxn>
                <a:cxn ang="0">
                  <a:pos x="28" y="81"/>
                </a:cxn>
                <a:cxn ang="0">
                  <a:pos x="32" y="77"/>
                </a:cxn>
                <a:cxn ang="0">
                  <a:pos x="35" y="74"/>
                </a:cxn>
                <a:cxn ang="0">
                  <a:pos x="39" y="70"/>
                </a:cxn>
                <a:cxn ang="0">
                  <a:pos x="46" y="70"/>
                </a:cxn>
                <a:cxn ang="0">
                  <a:pos x="56" y="70"/>
                </a:cxn>
                <a:cxn ang="0">
                  <a:pos x="81" y="84"/>
                </a:cxn>
                <a:cxn ang="0">
                  <a:pos x="91" y="98"/>
                </a:cxn>
                <a:cxn ang="0">
                  <a:pos x="109" y="106"/>
                </a:cxn>
                <a:cxn ang="0">
                  <a:pos x="134" y="113"/>
                </a:cxn>
                <a:cxn ang="0">
                  <a:pos x="134" y="113"/>
                </a:cxn>
                <a:cxn ang="0">
                  <a:pos x="137" y="109"/>
                </a:cxn>
                <a:cxn ang="0">
                  <a:pos x="137" y="106"/>
                </a:cxn>
                <a:cxn ang="0">
                  <a:pos x="134" y="102"/>
                </a:cxn>
                <a:cxn ang="0">
                  <a:pos x="130" y="98"/>
                </a:cxn>
                <a:cxn ang="0">
                  <a:pos x="123" y="91"/>
                </a:cxn>
                <a:cxn ang="0">
                  <a:pos x="116" y="88"/>
                </a:cxn>
                <a:cxn ang="0">
                  <a:pos x="113" y="81"/>
                </a:cxn>
                <a:cxn ang="0">
                  <a:pos x="106" y="77"/>
                </a:cxn>
                <a:cxn ang="0">
                  <a:pos x="102" y="74"/>
                </a:cxn>
                <a:cxn ang="0">
                  <a:pos x="102" y="74"/>
                </a:cxn>
                <a:cxn ang="0">
                  <a:pos x="84" y="63"/>
                </a:cxn>
                <a:cxn ang="0">
                  <a:pos x="102" y="56"/>
                </a:cxn>
                <a:cxn ang="0">
                  <a:pos x="95" y="46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8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21"/>
                </a:cxn>
                <a:cxn ang="0">
                  <a:pos x="11" y="28"/>
                </a:cxn>
                <a:cxn ang="0">
                  <a:pos x="14" y="35"/>
                </a:cxn>
                <a:cxn ang="0">
                  <a:pos x="14" y="42"/>
                </a:cxn>
                <a:cxn ang="0">
                  <a:pos x="18" y="46"/>
                </a:cxn>
                <a:cxn ang="0">
                  <a:pos x="18" y="49"/>
                </a:cxn>
                <a:cxn ang="0">
                  <a:pos x="21" y="53"/>
                </a:cxn>
                <a:cxn ang="0">
                  <a:pos x="25" y="53"/>
                </a:cxn>
                <a:cxn ang="0">
                  <a:pos x="32" y="53"/>
                </a:cxn>
                <a:cxn ang="0">
                  <a:pos x="39" y="53"/>
                </a:cxn>
                <a:cxn ang="0">
                  <a:pos x="46" y="56"/>
                </a:cxn>
                <a:cxn ang="0">
                  <a:pos x="49" y="56"/>
                </a:cxn>
                <a:cxn ang="0">
                  <a:pos x="56" y="60"/>
                </a:cxn>
                <a:cxn ang="0">
                  <a:pos x="67" y="60"/>
                </a:cxn>
                <a:cxn ang="0">
                  <a:pos x="74" y="60"/>
                </a:cxn>
                <a:cxn ang="0">
                  <a:pos x="78" y="64"/>
                </a:cxn>
                <a:cxn ang="0">
                  <a:pos x="92" y="78"/>
                </a:cxn>
                <a:cxn ang="0">
                  <a:pos x="102" y="95"/>
                </a:cxn>
                <a:cxn ang="0">
                  <a:pos x="120" y="113"/>
                </a:cxn>
                <a:cxn ang="0">
                  <a:pos x="123" y="113"/>
                </a:cxn>
                <a:cxn ang="0">
                  <a:pos x="130" y="32"/>
                </a:cxn>
                <a:cxn ang="0">
                  <a:pos x="123" y="28"/>
                </a:cxn>
                <a:cxn ang="0">
                  <a:pos x="116" y="25"/>
                </a:cxn>
                <a:cxn ang="0">
                  <a:pos x="106" y="18"/>
                </a:cxn>
                <a:cxn ang="0">
                  <a:pos x="99" y="18"/>
                </a:cxn>
                <a:cxn ang="0">
                  <a:pos x="92" y="14"/>
                </a:cxn>
                <a:cxn ang="0">
                  <a:pos x="81" y="18"/>
                </a:cxn>
                <a:cxn ang="0">
                  <a:pos x="78" y="21"/>
                </a:cxn>
                <a:cxn ang="0">
                  <a:pos x="78" y="25"/>
                </a:cxn>
                <a:cxn ang="0">
                  <a:pos x="74" y="28"/>
                </a:cxn>
                <a:cxn ang="0">
                  <a:pos x="74" y="35"/>
                </a:cxn>
                <a:cxn ang="0">
                  <a:pos x="70" y="42"/>
                </a:cxn>
                <a:cxn ang="0">
                  <a:pos x="67" y="46"/>
                </a:cxn>
                <a:cxn ang="0">
                  <a:pos x="60" y="46"/>
                </a:cxn>
                <a:cxn ang="0">
                  <a:pos x="53" y="46"/>
                </a:cxn>
                <a:cxn ang="0">
                  <a:pos x="46" y="42"/>
                </a:cxn>
                <a:cxn ang="0">
                  <a:pos x="42" y="35"/>
                </a:cxn>
                <a:cxn ang="0">
                  <a:pos x="39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2" y="14"/>
                </a:cxn>
                <a:cxn ang="0">
                  <a:pos x="32" y="14"/>
                </a:cxn>
                <a:cxn ang="0">
                  <a:pos x="28" y="11"/>
                </a:cxn>
                <a:cxn ang="0">
                  <a:pos x="25" y="7"/>
                </a:cxn>
                <a:cxn ang="0">
                  <a:pos x="21" y="4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4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29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/>
              <a:ahLst/>
              <a:cxnLst>
                <a:cxn ang="0">
                  <a:pos x="458" y="117"/>
                </a:cxn>
                <a:cxn ang="0">
                  <a:pos x="437" y="95"/>
                </a:cxn>
                <a:cxn ang="0">
                  <a:pos x="430" y="71"/>
                </a:cxn>
                <a:cxn ang="0">
                  <a:pos x="416" y="46"/>
                </a:cxn>
                <a:cxn ang="0">
                  <a:pos x="399" y="43"/>
                </a:cxn>
                <a:cxn ang="0">
                  <a:pos x="399" y="25"/>
                </a:cxn>
                <a:cxn ang="0">
                  <a:pos x="391" y="4"/>
                </a:cxn>
                <a:cxn ang="0">
                  <a:pos x="377" y="7"/>
                </a:cxn>
                <a:cxn ang="0">
                  <a:pos x="374" y="53"/>
                </a:cxn>
                <a:cxn ang="0">
                  <a:pos x="356" y="88"/>
                </a:cxn>
                <a:cxn ang="0">
                  <a:pos x="342" y="81"/>
                </a:cxn>
                <a:cxn ang="0">
                  <a:pos x="303" y="57"/>
                </a:cxn>
                <a:cxn ang="0">
                  <a:pos x="310" y="36"/>
                </a:cxn>
                <a:cxn ang="0">
                  <a:pos x="318" y="22"/>
                </a:cxn>
                <a:cxn ang="0">
                  <a:pos x="296" y="14"/>
                </a:cxn>
                <a:cxn ang="0">
                  <a:pos x="272" y="4"/>
                </a:cxn>
                <a:cxn ang="0">
                  <a:pos x="265" y="11"/>
                </a:cxn>
                <a:cxn ang="0">
                  <a:pos x="258" y="7"/>
                </a:cxn>
                <a:cxn ang="0">
                  <a:pos x="247" y="0"/>
                </a:cxn>
                <a:cxn ang="0">
                  <a:pos x="233" y="11"/>
                </a:cxn>
                <a:cxn ang="0">
                  <a:pos x="240" y="18"/>
                </a:cxn>
                <a:cxn ang="0">
                  <a:pos x="212" y="29"/>
                </a:cxn>
                <a:cxn ang="0">
                  <a:pos x="205" y="46"/>
                </a:cxn>
                <a:cxn ang="0">
                  <a:pos x="212" y="60"/>
                </a:cxn>
                <a:cxn ang="0">
                  <a:pos x="198" y="60"/>
                </a:cxn>
                <a:cxn ang="0">
                  <a:pos x="177" y="50"/>
                </a:cxn>
                <a:cxn ang="0">
                  <a:pos x="145" y="67"/>
                </a:cxn>
                <a:cxn ang="0">
                  <a:pos x="134" y="85"/>
                </a:cxn>
                <a:cxn ang="0">
                  <a:pos x="120" y="95"/>
                </a:cxn>
                <a:cxn ang="0">
                  <a:pos x="110" y="120"/>
                </a:cxn>
                <a:cxn ang="0">
                  <a:pos x="64" y="141"/>
                </a:cxn>
                <a:cxn ang="0">
                  <a:pos x="15" y="159"/>
                </a:cxn>
                <a:cxn ang="0">
                  <a:pos x="0" y="187"/>
                </a:cxn>
                <a:cxn ang="0">
                  <a:pos x="7" y="215"/>
                </a:cxn>
                <a:cxn ang="0">
                  <a:pos x="18" y="282"/>
                </a:cxn>
                <a:cxn ang="0">
                  <a:pos x="29" y="314"/>
                </a:cxn>
                <a:cxn ang="0">
                  <a:pos x="18" y="356"/>
                </a:cxn>
                <a:cxn ang="0">
                  <a:pos x="29" y="360"/>
                </a:cxn>
                <a:cxn ang="0">
                  <a:pos x="36" y="370"/>
                </a:cxn>
                <a:cxn ang="0">
                  <a:pos x="67" y="370"/>
                </a:cxn>
                <a:cxn ang="0">
                  <a:pos x="81" y="356"/>
                </a:cxn>
                <a:cxn ang="0">
                  <a:pos x="131" y="360"/>
                </a:cxn>
                <a:cxn ang="0">
                  <a:pos x="148" y="342"/>
                </a:cxn>
                <a:cxn ang="0">
                  <a:pos x="222" y="310"/>
                </a:cxn>
                <a:cxn ang="0">
                  <a:pos x="286" y="332"/>
                </a:cxn>
                <a:cxn ang="0">
                  <a:pos x="349" y="381"/>
                </a:cxn>
                <a:cxn ang="0">
                  <a:pos x="363" y="413"/>
                </a:cxn>
                <a:cxn ang="0">
                  <a:pos x="399" y="420"/>
                </a:cxn>
                <a:cxn ang="0">
                  <a:pos x="420" y="416"/>
                </a:cxn>
                <a:cxn ang="0">
                  <a:pos x="441" y="430"/>
                </a:cxn>
                <a:cxn ang="0">
                  <a:pos x="480" y="409"/>
                </a:cxn>
                <a:cxn ang="0">
                  <a:pos x="487" y="377"/>
                </a:cxn>
                <a:cxn ang="0">
                  <a:pos x="494" y="353"/>
                </a:cxn>
                <a:cxn ang="0">
                  <a:pos x="508" y="328"/>
                </a:cxn>
                <a:cxn ang="0">
                  <a:pos x="536" y="289"/>
                </a:cxn>
                <a:cxn ang="0">
                  <a:pos x="532" y="222"/>
                </a:cxn>
                <a:cxn ang="0">
                  <a:pos x="515" y="180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0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7"/>
                </a:cxn>
                <a:cxn ang="0">
                  <a:pos x="4" y="10"/>
                </a:cxn>
                <a:cxn ang="0">
                  <a:pos x="11" y="10"/>
                </a:cxn>
                <a:cxn ang="0">
                  <a:pos x="14" y="10"/>
                </a:cxn>
                <a:cxn ang="0">
                  <a:pos x="18" y="7"/>
                </a:cxn>
                <a:cxn ang="0">
                  <a:pos x="21" y="3"/>
                </a:cxn>
                <a:cxn ang="0">
                  <a:pos x="18" y="3"/>
                </a:cxn>
                <a:cxn ang="0">
                  <a:pos x="14" y="0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1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4" y="7"/>
                </a:cxn>
                <a:cxn ang="0">
                  <a:pos x="18" y="7"/>
                </a:cxn>
                <a:cxn ang="0">
                  <a:pos x="21" y="4"/>
                </a:cxn>
                <a:cxn ang="0">
                  <a:pos x="18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2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8"/>
                </a:cxn>
                <a:cxn ang="0">
                  <a:pos x="4" y="21"/>
                </a:cxn>
                <a:cxn ang="0">
                  <a:pos x="7" y="25"/>
                </a:cxn>
                <a:cxn ang="0">
                  <a:pos x="11" y="21"/>
                </a:cxn>
                <a:cxn ang="0">
                  <a:pos x="15" y="18"/>
                </a:cxn>
                <a:cxn ang="0">
                  <a:pos x="15" y="14"/>
                </a:cxn>
                <a:cxn ang="0">
                  <a:pos x="15" y="7"/>
                </a:cxn>
                <a:cxn ang="0">
                  <a:pos x="11" y="3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3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/>
              <a:ahLst/>
              <a:cxnLst>
                <a:cxn ang="0">
                  <a:pos x="43" y="7"/>
                </a:cxn>
                <a:cxn ang="0">
                  <a:pos x="39" y="4"/>
                </a:cxn>
                <a:cxn ang="0">
                  <a:pos x="32" y="0"/>
                </a:cxn>
                <a:cxn ang="0">
                  <a:pos x="22" y="0"/>
                </a:cxn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4" y="14"/>
                </a:cxn>
                <a:cxn ang="0">
                  <a:pos x="11" y="18"/>
                </a:cxn>
                <a:cxn ang="0">
                  <a:pos x="22" y="18"/>
                </a:cxn>
                <a:cxn ang="0">
                  <a:pos x="32" y="18"/>
                </a:cxn>
                <a:cxn ang="0">
                  <a:pos x="39" y="14"/>
                </a:cxn>
                <a:cxn ang="0">
                  <a:pos x="43" y="7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4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/>
              <a:ahLst/>
              <a:cxnLst>
                <a:cxn ang="0">
                  <a:pos x="141" y="126"/>
                </a:cxn>
                <a:cxn ang="0">
                  <a:pos x="144" y="119"/>
                </a:cxn>
                <a:cxn ang="0">
                  <a:pos x="141" y="116"/>
                </a:cxn>
                <a:cxn ang="0">
                  <a:pos x="134" y="105"/>
                </a:cxn>
                <a:cxn ang="0">
                  <a:pos x="120" y="102"/>
                </a:cxn>
                <a:cxn ang="0">
                  <a:pos x="113" y="84"/>
                </a:cxn>
                <a:cxn ang="0">
                  <a:pos x="109" y="77"/>
                </a:cxn>
                <a:cxn ang="0">
                  <a:pos x="116" y="77"/>
                </a:cxn>
                <a:cxn ang="0">
                  <a:pos x="113" y="74"/>
                </a:cxn>
                <a:cxn ang="0">
                  <a:pos x="98" y="63"/>
                </a:cxn>
                <a:cxn ang="0">
                  <a:pos x="84" y="49"/>
                </a:cxn>
                <a:cxn ang="0">
                  <a:pos x="74" y="42"/>
                </a:cxn>
                <a:cxn ang="0">
                  <a:pos x="70" y="42"/>
                </a:cxn>
                <a:cxn ang="0">
                  <a:pos x="46" y="21"/>
                </a:cxn>
                <a:cxn ang="0">
                  <a:pos x="42" y="17"/>
                </a:cxn>
                <a:cxn ang="0">
                  <a:pos x="39" y="7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7" y="0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10" y="14"/>
                </a:cxn>
                <a:cxn ang="0">
                  <a:pos x="17" y="17"/>
                </a:cxn>
                <a:cxn ang="0">
                  <a:pos x="39" y="45"/>
                </a:cxn>
                <a:cxn ang="0">
                  <a:pos x="46" y="56"/>
                </a:cxn>
                <a:cxn ang="0">
                  <a:pos x="46" y="63"/>
                </a:cxn>
                <a:cxn ang="0">
                  <a:pos x="60" y="81"/>
                </a:cxn>
                <a:cxn ang="0">
                  <a:pos x="81" y="112"/>
                </a:cxn>
                <a:cxn ang="0">
                  <a:pos x="105" y="141"/>
                </a:cxn>
                <a:cxn ang="0">
                  <a:pos x="130" y="155"/>
                </a:cxn>
                <a:cxn ang="0">
                  <a:pos x="134" y="155"/>
                </a:cxn>
                <a:cxn ang="0">
                  <a:pos x="141" y="151"/>
                </a:cxn>
                <a:cxn ang="0">
                  <a:pos x="144" y="141"/>
                </a:cxn>
                <a:cxn ang="0">
                  <a:pos x="144" y="133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5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/>
              <a:ahLst/>
              <a:cxnLst>
                <a:cxn ang="0">
                  <a:pos x="116" y="21"/>
                </a:cxn>
                <a:cxn ang="0">
                  <a:pos x="116" y="21"/>
                </a:cxn>
                <a:cxn ang="0">
                  <a:pos x="109" y="18"/>
                </a:cxn>
                <a:cxn ang="0">
                  <a:pos x="105" y="14"/>
                </a:cxn>
                <a:cxn ang="0">
                  <a:pos x="95" y="14"/>
                </a:cxn>
                <a:cxn ang="0">
                  <a:pos x="88" y="11"/>
                </a:cxn>
                <a:cxn ang="0">
                  <a:pos x="81" y="7"/>
                </a:cxn>
                <a:cxn ang="0">
                  <a:pos x="74" y="7"/>
                </a:cxn>
                <a:cxn ang="0">
                  <a:pos x="67" y="7"/>
                </a:cxn>
                <a:cxn ang="0">
                  <a:pos x="60" y="7"/>
                </a:cxn>
                <a:cxn ang="0">
                  <a:pos x="60" y="7"/>
                </a:cxn>
                <a:cxn ang="0">
                  <a:pos x="24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21" y="25"/>
                </a:cxn>
                <a:cxn ang="0">
                  <a:pos x="53" y="25"/>
                </a:cxn>
                <a:cxn ang="0">
                  <a:pos x="74" y="32"/>
                </a:cxn>
                <a:cxn ang="0">
                  <a:pos x="77" y="32"/>
                </a:cxn>
                <a:cxn ang="0">
                  <a:pos x="84" y="32"/>
                </a:cxn>
                <a:cxn ang="0">
                  <a:pos x="91" y="32"/>
                </a:cxn>
                <a:cxn ang="0">
                  <a:pos x="98" y="35"/>
                </a:cxn>
                <a:cxn ang="0">
                  <a:pos x="109" y="35"/>
                </a:cxn>
                <a:cxn ang="0">
                  <a:pos x="116" y="35"/>
                </a:cxn>
                <a:cxn ang="0">
                  <a:pos x="119" y="35"/>
                </a:cxn>
                <a:cxn ang="0">
                  <a:pos x="119" y="32"/>
                </a:cxn>
                <a:cxn ang="0">
                  <a:pos x="119" y="28"/>
                </a:cxn>
                <a:cxn ang="0">
                  <a:pos x="119" y="25"/>
                </a:cxn>
                <a:cxn ang="0">
                  <a:pos x="119" y="21"/>
                </a:cxn>
                <a:cxn ang="0">
                  <a:pos x="116" y="21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6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5" y="3"/>
                </a:cxn>
                <a:cxn ang="0">
                  <a:pos x="18" y="7"/>
                </a:cxn>
                <a:cxn ang="0">
                  <a:pos x="11" y="10"/>
                </a:cxn>
                <a:cxn ang="0">
                  <a:pos x="7" y="14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28"/>
                </a:cxn>
                <a:cxn ang="0">
                  <a:pos x="18" y="2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50" y="10"/>
                </a:cxn>
                <a:cxn ang="0">
                  <a:pos x="57" y="7"/>
                </a:cxn>
                <a:cxn ang="0">
                  <a:pos x="60" y="7"/>
                </a:cxn>
                <a:cxn ang="0">
                  <a:pos x="64" y="3"/>
                </a:cxn>
                <a:cxn ang="0">
                  <a:pos x="64" y="0"/>
                </a:cxn>
                <a:cxn ang="0">
                  <a:pos x="60" y="0"/>
                </a:cxn>
                <a:cxn ang="0">
                  <a:pos x="57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46" y="3"/>
                </a:cxn>
                <a:cxn ang="0">
                  <a:pos x="39" y="3"/>
                </a:cxn>
                <a:cxn ang="0">
                  <a:pos x="36" y="3"/>
                </a:cxn>
                <a:cxn ang="0">
                  <a:pos x="28" y="3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7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/>
              <a:ahLst/>
              <a:cxnLst>
                <a:cxn ang="0">
                  <a:pos x="21" y="7"/>
                </a:cxn>
                <a:cxn ang="0">
                  <a:pos x="14" y="4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11" y="11"/>
                </a:cxn>
                <a:cxn ang="0">
                  <a:pos x="21" y="7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8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/>
              <a:ahLst/>
              <a:cxnLst>
                <a:cxn ang="0">
                  <a:pos x="17" y="28"/>
                </a:cxn>
                <a:cxn ang="0">
                  <a:pos x="21" y="32"/>
                </a:cxn>
                <a:cxn ang="0">
                  <a:pos x="24" y="32"/>
                </a:cxn>
                <a:cxn ang="0">
                  <a:pos x="28" y="35"/>
                </a:cxn>
                <a:cxn ang="0">
                  <a:pos x="31" y="39"/>
                </a:cxn>
                <a:cxn ang="0">
                  <a:pos x="38" y="39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6" y="35"/>
                </a:cxn>
                <a:cxn ang="0">
                  <a:pos x="49" y="35"/>
                </a:cxn>
                <a:cxn ang="0">
                  <a:pos x="53" y="32"/>
                </a:cxn>
                <a:cxn ang="0">
                  <a:pos x="56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3" y="32"/>
                </a:cxn>
                <a:cxn ang="0">
                  <a:pos x="74" y="28"/>
                </a:cxn>
                <a:cxn ang="0">
                  <a:pos x="81" y="25"/>
                </a:cxn>
                <a:cxn ang="0">
                  <a:pos x="77" y="18"/>
                </a:cxn>
                <a:cxn ang="0">
                  <a:pos x="74" y="14"/>
                </a:cxn>
                <a:cxn ang="0">
                  <a:pos x="63" y="14"/>
                </a:cxn>
                <a:cxn ang="0">
                  <a:pos x="70" y="10"/>
                </a:cxn>
                <a:cxn ang="0">
                  <a:pos x="60" y="10"/>
                </a:cxn>
                <a:cxn ang="0">
                  <a:pos x="53" y="7"/>
                </a:cxn>
                <a:cxn ang="0">
                  <a:pos x="46" y="3"/>
                </a:cxn>
                <a:cxn ang="0">
                  <a:pos x="42" y="3"/>
                </a:cxn>
                <a:cxn ang="0">
                  <a:pos x="42" y="3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4" y="7"/>
                </a:cxn>
                <a:cxn ang="0">
                  <a:pos x="17" y="7"/>
                </a:cxn>
                <a:cxn ang="0">
                  <a:pos x="21" y="7"/>
                </a:cxn>
                <a:cxn ang="0">
                  <a:pos x="24" y="10"/>
                </a:cxn>
                <a:cxn ang="0">
                  <a:pos x="24" y="14"/>
                </a:cxn>
                <a:cxn ang="0">
                  <a:pos x="24" y="1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21"/>
                </a:cxn>
                <a:cxn ang="0">
                  <a:pos x="17" y="21"/>
                </a:cxn>
                <a:cxn ang="0">
                  <a:pos x="7" y="18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3" y="25"/>
                </a:cxn>
                <a:cxn ang="0">
                  <a:pos x="7" y="25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28"/>
                </a:cxn>
                <a:cxn ang="0">
                  <a:pos x="38" y="18"/>
                </a:cxn>
                <a:cxn ang="0">
                  <a:pos x="42" y="18"/>
                </a:cxn>
                <a:cxn ang="0">
                  <a:pos x="42" y="14"/>
                </a:cxn>
                <a:cxn ang="0">
                  <a:pos x="46" y="10"/>
                </a:cxn>
                <a:cxn ang="0">
                  <a:pos x="46" y="14"/>
                </a:cxn>
                <a:cxn ang="0">
                  <a:pos x="42" y="18"/>
                </a:cxn>
                <a:cxn ang="0">
                  <a:pos x="38" y="18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18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39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/>
              <a:ahLst/>
              <a:cxnLst>
                <a:cxn ang="0">
                  <a:pos x="98" y="52"/>
                </a:cxn>
                <a:cxn ang="0">
                  <a:pos x="98" y="56"/>
                </a:cxn>
                <a:cxn ang="0">
                  <a:pos x="102" y="56"/>
                </a:cxn>
                <a:cxn ang="0">
                  <a:pos x="105" y="56"/>
                </a:cxn>
                <a:cxn ang="0">
                  <a:pos x="112" y="56"/>
                </a:cxn>
                <a:cxn ang="0">
                  <a:pos x="120" y="56"/>
                </a:cxn>
                <a:cxn ang="0">
                  <a:pos x="127" y="56"/>
                </a:cxn>
                <a:cxn ang="0">
                  <a:pos x="134" y="56"/>
                </a:cxn>
                <a:cxn ang="0">
                  <a:pos x="148" y="56"/>
                </a:cxn>
                <a:cxn ang="0">
                  <a:pos x="148" y="52"/>
                </a:cxn>
                <a:cxn ang="0">
                  <a:pos x="151" y="52"/>
                </a:cxn>
                <a:cxn ang="0">
                  <a:pos x="151" y="49"/>
                </a:cxn>
                <a:cxn ang="0">
                  <a:pos x="148" y="45"/>
                </a:cxn>
                <a:cxn ang="0">
                  <a:pos x="130" y="35"/>
                </a:cxn>
                <a:cxn ang="0">
                  <a:pos x="127" y="31"/>
                </a:cxn>
                <a:cxn ang="0">
                  <a:pos x="95" y="21"/>
                </a:cxn>
                <a:cxn ang="0">
                  <a:pos x="81" y="21"/>
                </a:cxn>
                <a:cxn ang="0">
                  <a:pos x="81" y="21"/>
                </a:cxn>
                <a:cxn ang="0">
                  <a:pos x="77" y="17"/>
                </a:cxn>
                <a:cxn ang="0">
                  <a:pos x="70" y="14"/>
                </a:cxn>
                <a:cxn ang="0">
                  <a:pos x="63" y="7"/>
                </a:cxn>
                <a:cxn ang="0">
                  <a:pos x="35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4" y="3"/>
                </a:cxn>
                <a:cxn ang="0">
                  <a:pos x="7" y="7"/>
                </a:cxn>
                <a:cxn ang="0">
                  <a:pos x="3" y="14"/>
                </a:cxn>
                <a:cxn ang="0">
                  <a:pos x="0" y="17"/>
                </a:cxn>
                <a:cxn ang="0">
                  <a:pos x="3" y="21"/>
                </a:cxn>
                <a:cxn ang="0">
                  <a:pos x="7" y="21"/>
                </a:cxn>
                <a:cxn ang="0">
                  <a:pos x="10" y="21"/>
                </a:cxn>
                <a:cxn ang="0">
                  <a:pos x="14" y="21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31" y="17"/>
                </a:cxn>
                <a:cxn ang="0">
                  <a:pos x="35" y="17"/>
                </a:cxn>
                <a:cxn ang="0">
                  <a:pos x="39" y="17"/>
                </a:cxn>
                <a:cxn ang="0">
                  <a:pos x="42" y="21"/>
                </a:cxn>
                <a:cxn ang="0">
                  <a:pos x="49" y="21"/>
                </a:cxn>
                <a:cxn ang="0">
                  <a:pos x="56" y="24"/>
                </a:cxn>
                <a:cxn ang="0">
                  <a:pos x="60" y="24"/>
                </a:cxn>
                <a:cxn ang="0">
                  <a:pos x="74" y="31"/>
                </a:cxn>
                <a:cxn ang="0">
                  <a:pos x="74" y="35"/>
                </a:cxn>
                <a:cxn ang="0">
                  <a:pos x="77" y="38"/>
                </a:cxn>
                <a:cxn ang="0">
                  <a:pos x="84" y="38"/>
                </a:cxn>
                <a:cxn ang="0">
                  <a:pos x="95" y="42"/>
                </a:cxn>
                <a:cxn ang="0">
                  <a:pos x="105" y="42"/>
                </a:cxn>
                <a:cxn ang="0">
                  <a:pos x="105" y="45"/>
                </a:cxn>
                <a:cxn ang="0">
                  <a:pos x="98" y="52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0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7" y="14"/>
                </a:cxn>
                <a:cxn ang="0">
                  <a:pos x="14" y="11"/>
                </a:cxn>
                <a:cxn ang="0">
                  <a:pos x="25" y="14"/>
                </a:cxn>
                <a:cxn ang="0">
                  <a:pos x="25" y="11"/>
                </a:cxn>
                <a:cxn ang="0">
                  <a:pos x="32" y="4"/>
                </a:cxn>
                <a:cxn ang="0">
                  <a:pos x="21" y="0"/>
                </a:cxn>
                <a:cxn ang="0">
                  <a:pos x="11" y="0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1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3" y="14"/>
                </a:cxn>
                <a:cxn ang="0">
                  <a:pos x="3" y="18"/>
                </a:cxn>
                <a:cxn ang="0">
                  <a:pos x="7" y="18"/>
                </a:cxn>
                <a:cxn ang="0">
                  <a:pos x="7" y="18"/>
                </a:cxn>
                <a:cxn ang="0">
                  <a:pos x="10" y="14"/>
                </a:cxn>
                <a:cxn ang="0">
                  <a:pos x="10" y="7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2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25"/>
                </a:cxn>
                <a:cxn ang="0">
                  <a:pos x="7" y="21"/>
                </a:cxn>
                <a:cxn ang="0">
                  <a:pos x="14" y="17"/>
                </a:cxn>
                <a:cxn ang="0">
                  <a:pos x="14" y="17"/>
                </a:cxn>
                <a:cxn ang="0">
                  <a:pos x="18" y="14"/>
                </a:cxn>
                <a:cxn ang="0">
                  <a:pos x="14" y="7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3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/>
              <a:ahLst/>
              <a:cxnLst>
                <a:cxn ang="0">
                  <a:pos x="2269" y="395"/>
                </a:cxn>
                <a:cxn ang="0">
                  <a:pos x="2093" y="303"/>
                </a:cxn>
                <a:cxn ang="0">
                  <a:pos x="1889" y="342"/>
                </a:cxn>
                <a:cxn ang="0">
                  <a:pos x="1638" y="194"/>
                </a:cxn>
                <a:cxn ang="0">
                  <a:pos x="1603" y="53"/>
                </a:cxn>
                <a:cxn ang="0">
                  <a:pos x="1455" y="81"/>
                </a:cxn>
                <a:cxn ang="0">
                  <a:pos x="1300" y="166"/>
                </a:cxn>
                <a:cxn ang="0">
                  <a:pos x="1247" y="395"/>
                </a:cxn>
                <a:cxn ang="0">
                  <a:pos x="1156" y="261"/>
                </a:cxn>
                <a:cxn ang="0">
                  <a:pos x="1145" y="412"/>
                </a:cxn>
                <a:cxn ang="0">
                  <a:pos x="1202" y="543"/>
                </a:cxn>
                <a:cxn ang="0">
                  <a:pos x="1121" y="451"/>
                </a:cxn>
                <a:cxn ang="0">
                  <a:pos x="1110" y="451"/>
                </a:cxn>
                <a:cxn ang="0">
                  <a:pos x="1043" y="310"/>
                </a:cxn>
                <a:cxn ang="0">
                  <a:pos x="853" y="423"/>
                </a:cxn>
                <a:cxn ang="0">
                  <a:pos x="712" y="430"/>
                </a:cxn>
                <a:cxn ang="0">
                  <a:pos x="599" y="571"/>
                </a:cxn>
                <a:cxn ang="0">
                  <a:pos x="578" y="402"/>
                </a:cxn>
                <a:cxn ang="0">
                  <a:pos x="434" y="342"/>
                </a:cxn>
                <a:cxn ang="0">
                  <a:pos x="293" y="546"/>
                </a:cxn>
                <a:cxn ang="0">
                  <a:pos x="240" y="754"/>
                </a:cxn>
                <a:cxn ang="0">
                  <a:pos x="356" y="779"/>
                </a:cxn>
                <a:cxn ang="0">
                  <a:pos x="441" y="532"/>
                </a:cxn>
                <a:cxn ang="0">
                  <a:pos x="518" y="694"/>
                </a:cxn>
                <a:cxn ang="0">
                  <a:pos x="412" y="779"/>
                </a:cxn>
                <a:cxn ang="0">
                  <a:pos x="268" y="811"/>
                </a:cxn>
                <a:cxn ang="0">
                  <a:pos x="191" y="885"/>
                </a:cxn>
                <a:cxn ang="0">
                  <a:pos x="191" y="948"/>
                </a:cxn>
                <a:cxn ang="0">
                  <a:pos x="102" y="1001"/>
                </a:cxn>
                <a:cxn ang="0">
                  <a:pos x="18" y="1184"/>
                </a:cxn>
                <a:cxn ang="0">
                  <a:pos x="127" y="1138"/>
                </a:cxn>
                <a:cxn ang="0">
                  <a:pos x="346" y="1156"/>
                </a:cxn>
                <a:cxn ang="0">
                  <a:pos x="314" y="1040"/>
                </a:cxn>
                <a:cxn ang="0">
                  <a:pos x="423" y="1198"/>
                </a:cxn>
                <a:cxn ang="0">
                  <a:pos x="508" y="1096"/>
                </a:cxn>
                <a:cxn ang="0">
                  <a:pos x="571" y="1025"/>
                </a:cxn>
                <a:cxn ang="0">
                  <a:pos x="624" y="1029"/>
                </a:cxn>
                <a:cxn ang="0">
                  <a:pos x="606" y="1107"/>
                </a:cxn>
                <a:cxn ang="0">
                  <a:pos x="483" y="1149"/>
                </a:cxn>
                <a:cxn ang="0">
                  <a:pos x="603" y="1205"/>
                </a:cxn>
                <a:cxn ang="0">
                  <a:pos x="599" y="1343"/>
                </a:cxn>
                <a:cxn ang="0">
                  <a:pos x="708" y="1561"/>
                </a:cxn>
                <a:cxn ang="0">
                  <a:pos x="877" y="1473"/>
                </a:cxn>
                <a:cxn ang="0">
                  <a:pos x="832" y="1406"/>
                </a:cxn>
                <a:cxn ang="0">
                  <a:pos x="849" y="1357"/>
                </a:cxn>
                <a:cxn ang="0">
                  <a:pos x="983" y="1385"/>
                </a:cxn>
                <a:cxn ang="0">
                  <a:pos x="1075" y="1441"/>
                </a:cxn>
                <a:cxn ang="0">
                  <a:pos x="1184" y="1554"/>
                </a:cxn>
                <a:cxn ang="0">
                  <a:pos x="1346" y="1431"/>
                </a:cxn>
                <a:cxn ang="0">
                  <a:pos x="1455" y="1660"/>
                </a:cxn>
                <a:cxn ang="0">
                  <a:pos x="1455" y="1540"/>
                </a:cxn>
                <a:cxn ang="0">
                  <a:pos x="1533" y="1455"/>
                </a:cxn>
                <a:cxn ang="0">
                  <a:pos x="1628" y="1420"/>
                </a:cxn>
                <a:cxn ang="0">
                  <a:pos x="1755" y="1188"/>
                </a:cxn>
                <a:cxn ang="0">
                  <a:pos x="1741" y="1159"/>
                </a:cxn>
                <a:cxn ang="0">
                  <a:pos x="1825" y="1159"/>
                </a:cxn>
                <a:cxn ang="0">
                  <a:pos x="1882" y="1064"/>
                </a:cxn>
                <a:cxn ang="0">
                  <a:pos x="1934" y="839"/>
                </a:cxn>
                <a:cxn ang="0">
                  <a:pos x="2283" y="680"/>
                </a:cxn>
                <a:cxn ang="0">
                  <a:pos x="2297" y="768"/>
                </a:cxn>
                <a:cxn ang="0">
                  <a:pos x="2505" y="645"/>
                </a:cxn>
                <a:cxn ang="0">
                  <a:pos x="2621" y="578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4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/>
              <a:ahLst/>
              <a:cxnLst>
                <a:cxn ang="0">
                  <a:pos x="1585" y="1427"/>
                </a:cxn>
                <a:cxn ang="0">
                  <a:pos x="1384" y="1262"/>
                </a:cxn>
                <a:cxn ang="0">
                  <a:pos x="1314" y="1237"/>
                </a:cxn>
                <a:cxn ang="0">
                  <a:pos x="1176" y="1318"/>
                </a:cxn>
                <a:cxn ang="0">
                  <a:pos x="1134" y="1237"/>
                </a:cxn>
                <a:cxn ang="0">
                  <a:pos x="1088" y="1149"/>
                </a:cxn>
                <a:cxn ang="0">
                  <a:pos x="954" y="1145"/>
                </a:cxn>
                <a:cxn ang="0">
                  <a:pos x="1144" y="1054"/>
                </a:cxn>
                <a:cxn ang="0">
                  <a:pos x="1236" y="902"/>
                </a:cxn>
                <a:cxn ang="0">
                  <a:pos x="1289" y="811"/>
                </a:cxn>
                <a:cxn ang="0">
                  <a:pos x="1395" y="733"/>
                </a:cxn>
                <a:cxn ang="0">
                  <a:pos x="1373" y="677"/>
                </a:cxn>
                <a:cxn ang="0">
                  <a:pos x="1476" y="617"/>
                </a:cxn>
                <a:cxn ang="0">
                  <a:pos x="1398" y="398"/>
                </a:cxn>
                <a:cxn ang="0">
                  <a:pos x="1225" y="324"/>
                </a:cxn>
                <a:cxn ang="0">
                  <a:pos x="1197" y="582"/>
                </a:cxn>
                <a:cxn ang="0">
                  <a:pos x="1060" y="515"/>
                </a:cxn>
                <a:cxn ang="0">
                  <a:pos x="1067" y="314"/>
                </a:cxn>
                <a:cxn ang="0">
                  <a:pos x="1159" y="194"/>
                </a:cxn>
                <a:cxn ang="0">
                  <a:pos x="1113" y="141"/>
                </a:cxn>
                <a:cxn ang="0">
                  <a:pos x="1035" y="43"/>
                </a:cxn>
                <a:cxn ang="0">
                  <a:pos x="1025" y="131"/>
                </a:cxn>
                <a:cxn ang="0">
                  <a:pos x="884" y="155"/>
                </a:cxn>
                <a:cxn ang="0">
                  <a:pos x="785" y="166"/>
                </a:cxn>
                <a:cxn ang="0">
                  <a:pos x="690" y="117"/>
                </a:cxn>
                <a:cxn ang="0">
                  <a:pos x="535" y="67"/>
                </a:cxn>
                <a:cxn ang="0">
                  <a:pos x="327" y="74"/>
                </a:cxn>
                <a:cxn ang="0">
                  <a:pos x="123" y="36"/>
                </a:cxn>
                <a:cxn ang="0">
                  <a:pos x="0" y="240"/>
                </a:cxn>
                <a:cxn ang="0">
                  <a:pos x="28" y="370"/>
                </a:cxn>
                <a:cxn ang="0">
                  <a:pos x="140" y="448"/>
                </a:cxn>
                <a:cxn ang="0">
                  <a:pos x="214" y="370"/>
                </a:cxn>
                <a:cxn ang="0">
                  <a:pos x="285" y="381"/>
                </a:cxn>
                <a:cxn ang="0">
                  <a:pos x="486" y="497"/>
                </a:cxn>
                <a:cxn ang="0">
                  <a:pos x="598" y="684"/>
                </a:cxn>
                <a:cxn ang="0">
                  <a:pos x="715" y="1040"/>
                </a:cxn>
                <a:cxn ang="0">
                  <a:pos x="778" y="1050"/>
                </a:cxn>
                <a:cxn ang="0">
                  <a:pos x="1032" y="1247"/>
                </a:cxn>
                <a:cxn ang="0">
                  <a:pos x="1095" y="1286"/>
                </a:cxn>
                <a:cxn ang="0">
                  <a:pos x="1106" y="1307"/>
                </a:cxn>
                <a:cxn ang="0">
                  <a:pos x="1194" y="1325"/>
                </a:cxn>
                <a:cxn ang="0">
                  <a:pos x="1152" y="1494"/>
                </a:cxn>
                <a:cxn ang="0">
                  <a:pos x="1303" y="1709"/>
                </a:cxn>
                <a:cxn ang="0">
                  <a:pos x="1282" y="2075"/>
                </a:cxn>
                <a:cxn ang="0">
                  <a:pos x="1377" y="2463"/>
                </a:cxn>
                <a:cxn ang="0">
                  <a:pos x="1349" y="2216"/>
                </a:cxn>
                <a:cxn ang="0">
                  <a:pos x="1486" y="1987"/>
                </a:cxn>
                <a:cxn ang="0">
                  <a:pos x="1828" y="1519"/>
                </a:cxn>
                <a:cxn ang="0">
                  <a:pos x="1345" y="694"/>
                </a:cxn>
                <a:cxn ang="0">
                  <a:pos x="1141" y="712"/>
                </a:cxn>
                <a:cxn ang="0">
                  <a:pos x="1155" y="790"/>
                </a:cxn>
                <a:cxn ang="0">
                  <a:pos x="1197" y="782"/>
                </a:cxn>
                <a:cxn ang="0">
                  <a:pos x="1088" y="800"/>
                </a:cxn>
                <a:cxn ang="0">
                  <a:pos x="1025" y="708"/>
                </a:cxn>
                <a:cxn ang="0">
                  <a:pos x="1120" y="1223"/>
                </a:cxn>
                <a:cxn ang="0">
                  <a:pos x="1331" y="1656"/>
                </a:cxn>
                <a:cxn ang="0">
                  <a:pos x="1345" y="1589"/>
                </a:cxn>
                <a:cxn ang="0">
                  <a:pos x="1483" y="1378"/>
                </a:cxn>
                <a:cxn ang="0">
                  <a:pos x="1409" y="1378"/>
                </a:cxn>
                <a:cxn ang="0">
                  <a:pos x="1528" y="1374"/>
                </a:cxn>
                <a:cxn ang="0">
                  <a:pos x="1384" y="1413"/>
                </a:cxn>
                <a:cxn ang="0">
                  <a:pos x="1225" y="1410"/>
                </a:cxn>
                <a:cxn ang="0">
                  <a:pos x="1391" y="1769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grpSp>
          <p:nvGrpSpPr>
            <p:cNvPr id="145" name="Group 341"/>
            <p:cNvGrpSpPr>
              <a:grpSpLocks/>
            </p:cNvGrpSpPr>
            <p:nvPr userDrawn="1"/>
          </p:nvGrpSpPr>
          <p:grpSpPr bwMode="auto">
            <a:xfrm>
              <a:off x="3674" y="306"/>
              <a:ext cx="1167" cy="793"/>
              <a:chOff x="698" y="-2896"/>
              <a:chExt cx="1216" cy="793"/>
            </a:xfrm>
          </p:grpSpPr>
          <p:sp>
            <p:nvSpPr>
              <p:cNvPr id="148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8" y="18"/>
                  </a:cxn>
                  <a:cxn ang="0">
                    <a:pos x="25" y="14"/>
                  </a:cxn>
                  <a:cxn ang="0">
                    <a:pos x="25" y="14"/>
                  </a:cxn>
                  <a:cxn ang="0">
                    <a:pos x="25" y="11"/>
                  </a:cxn>
                  <a:cxn ang="0">
                    <a:pos x="21" y="7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49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/>
                <a:ahLst/>
                <a:cxnLst>
                  <a:cxn ang="0">
                    <a:pos x="53" y="162"/>
                  </a:cxn>
                  <a:cxn ang="0">
                    <a:pos x="71" y="179"/>
                  </a:cxn>
                  <a:cxn ang="0">
                    <a:pos x="57" y="208"/>
                  </a:cxn>
                  <a:cxn ang="0">
                    <a:pos x="29" y="222"/>
                  </a:cxn>
                  <a:cxn ang="0">
                    <a:pos x="0" y="236"/>
                  </a:cxn>
                  <a:cxn ang="0">
                    <a:pos x="25" y="267"/>
                  </a:cxn>
                  <a:cxn ang="0">
                    <a:pos x="53" y="271"/>
                  </a:cxn>
                  <a:cxn ang="0">
                    <a:pos x="39" y="285"/>
                  </a:cxn>
                  <a:cxn ang="0">
                    <a:pos x="22" y="285"/>
                  </a:cxn>
                  <a:cxn ang="0">
                    <a:pos x="25" y="310"/>
                  </a:cxn>
                  <a:cxn ang="0">
                    <a:pos x="50" y="334"/>
                  </a:cxn>
                  <a:cxn ang="0">
                    <a:pos x="106" y="317"/>
                  </a:cxn>
                  <a:cxn ang="0">
                    <a:pos x="131" y="334"/>
                  </a:cxn>
                  <a:cxn ang="0">
                    <a:pos x="148" y="405"/>
                  </a:cxn>
                  <a:cxn ang="0">
                    <a:pos x="148" y="430"/>
                  </a:cxn>
                  <a:cxn ang="0">
                    <a:pos x="145" y="454"/>
                  </a:cxn>
                  <a:cxn ang="0">
                    <a:pos x="159" y="454"/>
                  </a:cxn>
                  <a:cxn ang="0">
                    <a:pos x="177" y="472"/>
                  </a:cxn>
                  <a:cxn ang="0">
                    <a:pos x="162" y="479"/>
                  </a:cxn>
                  <a:cxn ang="0">
                    <a:pos x="180" y="496"/>
                  </a:cxn>
                  <a:cxn ang="0">
                    <a:pos x="166" y="532"/>
                  </a:cxn>
                  <a:cxn ang="0">
                    <a:pos x="159" y="570"/>
                  </a:cxn>
                  <a:cxn ang="0">
                    <a:pos x="187" y="651"/>
                  </a:cxn>
                  <a:cxn ang="0">
                    <a:pos x="219" y="680"/>
                  </a:cxn>
                  <a:cxn ang="0">
                    <a:pos x="222" y="683"/>
                  </a:cxn>
                  <a:cxn ang="0">
                    <a:pos x="247" y="669"/>
                  </a:cxn>
                  <a:cxn ang="0">
                    <a:pos x="258" y="637"/>
                  </a:cxn>
                  <a:cxn ang="0">
                    <a:pos x="275" y="595"/>
                  </a:cxn>
                  <a:cxn ang="0">
                    <a:pos x="303" y="577"/>
                  </a:cxn>
                  <a:cxn ang="0">
                    <a:pos x="342" y="542"/>
                  </a:cxn>
                  <a:cxn ang="0">
                    <a:pos x="367" y="532"/>
                  </a:cxn>
                  <a:cxn ang="0">
                    <a:pos x="388" y="514"/>
                  </a:cxn>
                  <a:cxn ang="0">
                    <a:pos x="395" y="489"/>
                  </a:cxn>
                  <a:cxn ang="0">
                    <a:pos x="356" y="496"/>
                  </a:cxn>
                  <a:cxn ang="0">
                    <a:pos x="367" y="493"/>
                  </a:cxn>
                  <a:cxn ang="0">
                    <a:pos x="377" y="458"/>
                  </a:cxn>
                  <a:cxn ang="0">
                    <a:pos x="395" y="472"/>
                  </a:cxn>
                  <a:cxn ang="0">
                    <a:pos x="402" y="440"/>
                  </a:cxn>
                  <a:cxn ang="0">
                    <a:pos x="402" y="405"/>
                  </a:cxn>
                  <a:cxn ang="0">
                    <a:pos x="434" y="384"/>
                  </a:cxn>
                  <a:cxn ang="0">
                    <a:pos x="437" y="334"/>
                  </a:cxn>
                  <a:cxn ang="0">
                    <a:pos x="402" y="324"/>
                  </a:cxn>
                  <a:cxn ang="0">
                    <a:pos x="398" y="282"/>
                  </a:cxn>
                  <a:cxn ang="0">
                    <a:pos x="398" y="246"/>
                  </a:cxn>
                  <a:cxn ang="0">
                    <a:pos x="413" y="179"/>
                  </a:cxn>
                  <a:cxn ang="0">
                    <a:pos x="430" y="158"/>
                  </a:cxn>
                  <a:cxn ang="0">
                    <a:pos x="420" y="144"/>
                  </a:cxn>
                  <a:cxn ang="0">
                    <a:pos x="458" y="95"/>
                  </a:cxn>
                  <a:cxn ang="0">
                    <a:pos x="434" y="77"/>
                  </a:cxn>
                  <a:cxn ang="0">
                    <a:pos x="427" y="102"/>
                  </a:cxn>
                  <a:cxn ang="0">
                    <a:pos x="377" y="141"/>
                  </a:cxn>
                  <a:cxn ang="0">
                    <a:pos x="416" y="67"/>
                  </a:cxn>
                  <a:cxn ang="0">
                    <a:pos x="377" y="88"/>
                  </a:cxn>
                  <a:cxn ang="0">
                    <a:pos x="377" y="60"/>
                  </a:cxn>
                  <a:cxn ang="0">
                    <a:pos x="349" y="63"/>
                  </a:cxn>
                  <a:cxn ang="0">
                    <a:pos x="388" y="45"/>
                  </a:cxn>
                  <a:cxn ang="0">
                    <a:pos x="356" y="17"/>
                  </a:cxn>
                  <a:cxn ang="0">
                    <a:pos x="303" y="38"/>
                  </a:cxn>
                  <a:cxn ang="0">
                    <a:pos x="339" y="10"/>
                  </a:cxn>
                  <a:cxn ang="0">
                    <a:pos x="229" y="35"/>
                  </a:cxn>
                  <a:cxn ang="0">
                    <a:pos x="173" y="56"/>
                  </a:cxn>
                  <a:cxn ang="0">
                    <a:pos x="103" y="84"/>
                  </a:cxn>
                  <a:cxn ang="0">
                    <a:pos x="99" y="127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0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/>
                <a:ahLst/>
                <a:cxnLst>
                  <a:cxn ang="0">
                    <a:pos x="17" y="14"/>
                  </a:cxn>
                  <a:cxn ang="0">
                    <a:pos x="17" y="10"/>
                  </a:cxn>
                  <a:cxn ang="0">
                    <a:pos x="21" y="7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7" y="14"/>
                  </a:cxn>
                  <a:cxn ang="0">
                    <a:pos x="10" y="14"/>
                  </a:cxn>
                  <a:cxn ang="0">
                    <a:pos x="17" y="14"/>
                  </a:cxn>
                  <a:cxn ang="0">
                    <a:pos x="17" y="14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1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6" cy="21"/>
              </a:xfrm>
              <a:custGeom>
                <a:avLst/>
                <a:gdLst/>
                <a:ahLst/>
                <a:cxnLst>
                  <a:cxn ang="0">
                    <a:pos x="14" y="18"/>
                  </a:cxn>
                  <a:cxn ang="0">
                    <a:pos x="14" y="14"/>
                  </a:cxn>
                  <a:cxn ang="0">
                    <a:pos x="14" y="11"/>
                  </a:cxn>
                  <a:cxn ang="0">
                    <a:pos x="14" y="7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4" y="18"/>
                  </a:cxn>
                  <a:cxn ang="0">
                    <a:pos x="14" y="18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2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/>
                <a:ahLst/>
                <a:cxnLst>
                  <a:cxn ang="0">
                    <a:pos x="11" y="46"/>
                  </a:cxn>
                  <a:cxn ang="0">
                    <a:pos x="14" y="43"/>
                  </a:cxn>
                  <a:cxn ang="0">
                    <a:pos x="14" y="39"/>
                  </a:cxn>
                  <a:cxn ang="0">
                    <a:pos x="18" y="39"/>
                  </a:cxn>
                  <a:cxn ang="0">
                    <a:pos x="21" y="39"/>
                  </a:cxn>
                  <a:cxn ang="0">
                    <a:pos x="25" y="43"/>
                  </a:cxn>
                  <a:cxn ang="0">
                    <a:pos x="28" y="46"/>
                  </a:cxn>
                  <a:cxn ang="0">
                    <a:pos x="32" y="50"/>
                  </a:cxn>
                  <a:cxn ang="0">
                    <a:pos x="35" y="50"/>
                  </a:cxn>
                  <a:cxn ang="0">
                    <a:pos x="39" y="50"/>
                  </a:cxn>
                  <a:cxn ang="0">
                    <a:pos x="39" y="46"/>
                  </a:cxn>
                  <a:cxn ang="0">
                    <a:pos x="39" y="39"/>
                  </a:cxn>
                  <a:cxn ang="0">
                    <a:pos x="35" y="36"/>
                  </a:cxn>
                  <a:cxn ang="0">
                    <a:pos x="35" y="32"/>
                  </a:cxn>
                  <a:cxn ang="0">
                    <a:pos x="35" y="29"/>
                  </a:cxn>
                  <a:cxn ang="0">
                    <a:pos x="32" y="29"/>
                  </a:cxn>
                  <a:cxn ang="0">
                    <a:pos x="32" y="25"/>
                  </a:cxn>
                  <a:cxn ang="0">
                    <a:pos x="32" y="25"/>
                  </a:cxn>
                  <a:cxn ang="0">
                    <a:pos x="28" y="25"/>
                  </a:cxn>
                  <a:cxn ang="0">
                    <a:pos x="25" y="25"/>
                  </a:cxn>
                  <a:cxn ang="0">
                    <a:pos x="21" y="25"/>
                  </a:cxn>
                  <a:cxn ang="0">
                    <a:pos x="18" y="22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28" y="14"/>
                  </a:cxn>
                  <a:cxn ang="0">
                    <a:pos x="28" y="4"/>
                  </a:cxn>
                  <a:cxn ang="0">
                    <a:pos x="25" y="4"/>
                  </a:cxn>
                  <a:cxn ang="0">
                    <a:pos x="21" y="4"/>
                  </a:cxn>
                  <a:cxn ang="0">
                    <a:pos x="14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4" y="11"/>
                  </a:cxn>
                  <a:cxn ang="0">
                    <a:pos x="4" y="18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4" y="29"/>
                  </a:cxn>
                  <a:cxn ang="0">
                    <a:pos x="7" y="29"/>
                  </a:cxn>
                  <a:cxn ang="0">
                    <a:pos x="7" y="29"/>
                  </a:cxn>
                  <a:cxn ang="0">
                    <a:pos x="4" y="32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43"/>
                  </a:cxn>
                  <a:cxn ang="0">
                    <a:pos x="0" y="43"/>
                  </a:cxn>
                  <a:cxn ang="0">
                    <a:pos x="4" y="46"/>
                  </a:cxn>
                  <a:cxn ang="0">
                    <a:pos x="4" y="46"/>
                  </a:cxn>
                  <a:cxn ang="0">
                    <a:pos x="7" y="46"/>
                  </a:cxn>
                  <a:cxn ang="0">
                    <a:pos x="11" y="46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3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/>
                <a:ahLst/>
                <a:cxnLst>
                  <a:cxn ang="0">
                    <a:pos x="236" y="240"/>
                  </a:cxn>
                  <a:cxn ang="0">
                    <a:pos x="243" y="261"/>
                  </a:cxn>
                  <a:cxn ang="0">
                    <a:pos x="260" y="257"/>
                  </a:cxn>
                  <a:cxn ang="0">
                    <a:pos x="285" y="247"/>
                  </a:cxn>
                  <a:cxn ang="0">
                    <a:pos x="285" y="233"/>
                  </a:cxn>
                  <a:cxn ang="0">
                    <a:pos x="288" y="222"/>
                  </a:cxn>
                  <a:cxn ang="0">
                    <a:pos x="278" y="208"/>
                  </a:cxn>
                  <a:cxn ang="0">
                    <a:pos x="264" y="208"/>
                  </a:cxn>
                  <a:cxn ang="0">
                    <a:pos x="229" y="176"/>
                  </a:cxn>
                  <a:cxn ang="0">
                    <a:pos x="214" y="173"/>
                  </a:cxn>
                  <a:cxn ang="0">
                    <a:pos x="229" y="155"/>
                  </a:cxn>
                  <a:cxn ang="0">
                    <a:pos x="229" y="134"/>
                  </a:cxn>
                  <a:cxn ang="0">
                    <a:pos x="218" y="124"/>
                  </a:cxn>
                  <a:cxn ang="0">
                    <a:pos x="204" y="99"/>
                  </a:cxn>
                  <a:cxn ang="0">
                    <a:pos x="190" y="102"/>
                  </a:cxn>
                  <a:cxn ang="0">
                    <a:pos x="186" y="92"/>
                  </a:cxn>
                  <a:cxn ang="0">
                    <a:pos x="176" y="81"/>
                  </a:cxn>
                  <a:cxn ang="0">
                    <a:pos x="155" y="60"/>
                  </a:cxn>
                  <a:cxn ang="0">
                    <a:pos x="116" y="50"/>
                  </a:cxn>
                  <a:cxn ang="0">
                    <a:pos x="81" y="46"/>
                  </a:cxn>
                  <a:cxn ang="0">
                    <a:pos x="88" y="25"/>
                  </a:cxn>
                  <a:cxn ang="0">
                    <a:pos x="77" y="7"/>
                  </a:cxn>
                  <a:cxn ang="0">
                    <a:pos x="56" y="35"/>
                  </a:cxn>
                  <a:cxn ang="0">
                    <a:pos x="74" y="88"/>
                  </a:cxn>
                  <a:cxn ang="0">
                    <a:pos x="67" y="92"/>
                  </a:cxn>
                  <a:cxn ang="0">
                    <a:pos x="45" y="39"/>
                  </a:cxn>
                  <a:cxn ang="0">
                    <a:pos x="52" y="4"/>
                  </a:cxn>
                  <a:cxn ang="0">
                    <a:pos x="17" y="18"/>
                  </a:cxn>
                  <a:cxn ang="0">
                    <a:pos x="0" y="60"/>
                  </a:cxn>
                  <a:cxn ang="0">
                    <a:pos x="3" y="74"/>
                  </a:cxn>
                  <a:cxn ang="0">
                    <a:pos x="24" y="109"/>
                  </a:cxn>
                  <a:cxn ang="0">
                    <a:pos x="35" y="116"/>
                  </a:cxn>
                  <a:cxn ang="0">
                    <a:pos x="81" y="131"/>
                  </a:cxn>
                  <a:cxn ang="0">
                    <a:pos x="102" y="131"/>
                  </a:cxn>
                  <a:cxn ang="0">
                    <a:pos x="144" y="148"/>
                  </a:cxn>
                  <a:cxn ang="0">
                    <a:pos x="151" y="159"/>
                  </a:cxn>
                  <a:cxn ang="0">
                    <a:pos x="162" y="180"/>
                  </a:cxn>
                  <a:cxn ang="0">
                    <a:pos x="158" y="229"/>
                  </a:cxn>
                  <a:cxn ang="0">
                    <a:pos x="137" y="254"/>
                  </a:cxn>
                  <a:cxn ang="0">
                    <a:pos x="112" y="264"/>
                  </a:cxn>
                  <a:cxn ang="0">
                    <a:pos x="130" y="282"/>
                  </a:cxn>
                  <a:cxn ang="0">
                    <a:pos x="169" y="289"/>
                  </a:cxn>
                  <a:cxn ang="0">
                    <a:pos x="190" y="314"/>
                  </a:cxn>
                  <a:cxn ang="0">
                    <a:pos x="214" y="328"/>
                  </a:cxn>
                  <a:cxn ang="0">
                    <a:pos x="232" y="335"/>
                  </a:cxn>
                  <a:cxn ang="0">
                    <a:pos x="218" y="307"/>
                  </a:cxn>
                  <a:cxn ang="0">
                    <a:pos x="218" y="300"/>
                  </a:cxn>
                  <a:cxn ang="0">
                    <a:pos x="250" y="321"/>
                  </a:cxn>
                  <a:cxn ang="0">
                    <a:pos x="257" y="321"/>
                  </a:cxn>
                  <a:cxn ang="0">
                    <a:pos x="257" y="293"/>
                  </a:cxn>
                  <a:cxn ang="0">
                    <a:pos x="232" y="271"/>
                  </a:cxn>
                  <a:cxn ang="0">
                    <a:pos x="222" y="261"/>
                  </a:cxn>
                  <a:cxn ang="0">
                    <a:pos x="214" y="236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4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75" cy="64"/>
              </a:xfrm>
              <a:custGeom>
                <a:avLst/>
                <a:gdLst/>
                <a:ahLst/>
                <a:cxnLst>
                  <a:cxn ang="0">
                    <a:pos x="85" y="46"/>
                  </a:cxn>
                  <a:cxn ang="0">
                    <a:pos x="85" y="46"/>
                  </a:cxn>
                  <a:cxn ang="0">
                    <a:pos x="81" y="39"/>
                  </a:cxn>
                  <a:cxn ang="0">
                    <a:pos x="78" y="36"/>
                  </a:cxn>
                  <a:cxn ang="0">
                    <a:pos x="71" y="32"/>
                  </a:cxn>
                  <a:cxn ang="0">
                    <a:pos x="67" y="29"/>
                  </a:cxn>
                  <a:cxn ang="0">
                    <a:pos x="64" y="25"/>
                  </a:cxn>
                  <a:cxn ang="0">
                    <a:pos x="60" y="21"/>
                  </a:cxn>
                  <a:cxn ang="0">
                    <a:pos x="57" y="18"/>
                  </a:cxn>
                  <a:cxn ang="0">
                    <a:pos x="49" y="14"/>
                  </a:cxn>
                  <a:cxn ang="0">
                    <a:pos x="42" y="14"/>
                  </a:cxn>
                  <a:cxn ang="0">
                    <a:pos x="39" y="11"/>
                  </a:cxn>
                  <a:cxn ang="0">
                    <a:pos x="35" y="0"/>
                  </a:cxn>
                  <a:cxn ang="0">
                    <a:pos x="25" y="14"/>
                  </a:cxn>
                  <a:cxn ang="0">
                    <a:pos x="21" y="18"/>
                  </a:cxn>
                  <a:cxn ang="0">
                    <a:pos x="18" y="18"/>
                  </a:cxn>
                  <a:cxn ang="0">
                    <a:pos x="14" y="21"/>
                  </a:cxn>
                  <a:cxn ang="0">
                    <a:pos x="11" y="25"/>
                  </a:cxn>
                  <a:cxn ang="0">
                    <a:pos x="7" y="32"/>
                  </a:cxn>
                  <a:cxn ang="0">
                    <a:pos x="7" y="39"/>
                  </a:cxn>
                  <a:cxn ang="0">
                    <a:pos x="0" y="50"/>
                  </a:cxn>
                  <a:cxn ang="0">
                    <a:pos x="4" y="50"/>
                  </a:cxn>
                  <a:cxn ang="0">
                    <a:pos x="7" y="50"/>
                  </a:cxn>
                  <a:cxn ang="0">
                    <a:pos x="11" y="50"/>
                  </a:cxn>
                  <a:cxn ang="0">
                    <a:pos x="14" y="50"/>
                  </a:cxn>
                  <a:cxn ang="0">
                    <a:pos x="18" y="50"/>
                  </a:cxn>
                  <a:cxn ang="0">
                    <a:pos x="18" y="57"/>
                  </a:cxn>
                  <a:cxn ang="0">
                    <a:pos x="18" y="57"/>
                  </a:cxn>
                  <a:cxn ang="0">
                    <a:pos x="21" y="60"/>
                  </a:cxn>
                  <a:cxn ang="0">
                    <a:pos x="25" y="60"/>
                  </a:cxn>
                  <a:cxn ang="0">
                    <a:pos x="28" y="64"/>
                  </a:cxn>
                  <a:cxn ang="0">
                    <a:pos x="32" y="64"/>
                  </a:cxn>
                  <a:cxn ang="0">
                    <a:pos x="39" y="60"/>
                  </a:cxn>
                  <a:cxn ang="0">
                    <a:pos x="60" y="50"/>
                  </a:cxn>
                  <a:cxn ang="0">
                    <a:pos x="78" y="53"/>
                  </a:cxn>
                  <a:cxn ang="0">
                    <a:pos x="85" y="46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5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/>
                <a:ahLst/>
                <a:cxnLst>
                  <a:cxn ang="0">
                    <a:pos x="3" y="7"/>
                  </a:cxn>
                  <a:cxn ang="0">
                    <a:pos x="3" y="7"/>
                  </a:cxn>
                  <a:cxn ang="0">
                    <a:pos x="7" y="7"/>
                  </a:cxn>
                  <a:cxn ang="0">
                    <a:pos x="14" y="10"/>
                  </a:cxn>
                  <a:cxn ang="0">
                    <a:pos x="21" y="10"/>
                  </a:cxn>
                  <a:cxn ang="0">
                    <a:pos x="28" y="10"/>
                  </a:cxn>
                  <a:cxn ang="0">
                    <a:pos x="32" y="7"/>
                  </a:cxn>
                  <a:cxn ang="0">
                    <a:pos x="32" y="3"/>
                  </a:cxn>
                  <a:cxn ang="0">
                    <a:pos x="32" y="0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7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6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/>
                <a:ahLst/>
                <a:cxnLst>
                  <a:cxn ang="0">
                    <a:pos x="84" y="59"/>
                  </a:cxn>
                  <a:cxn ang="0">
                    <a:pos x="77" y="59"/>
                  </a:cxn>
                  <a:cxn ang="0">
                    <a:pos x="67" y="59"/>
                  </a:cxn>
                  <a:cxn ang="0">
                    <a:pos x="63" y="52"/>
                  </a:cxn>
                  <a:cxn ang="0">
                    <a:pos x="67" y="49"/>
                  </a:cxn>
                  <a:cxn ang="0">
                    <a:pos x="74" y="38"/>
                  </a:cxn>
                  <a:cxn ang="0">
                    <a:pos x="81" y="38"/>
                  </a:cxn>
                  <a:cxn ang="0">
                    <a:pos x="81" y="28"/>
                  </a:cxn>
                  <a:cxn ang="0">
                    <a:pos x="81" y="17"/>
                  </a:cxn>
                  <a:cxn ang="0">
                    <a:pos x="77" y="10"/>
                  </a:cxn>
                  <a:cxn ang="0">
                    <a:pos x="70" y="0"/>
                  </a:cxn>
                  <a:cxn ang="0">
                    <a:pos x="56" y="3"/>
                  </a:cxn>
                  <a:cxn ang="0">
                    <a:pos x="49" y="7"/>
                  </a:cxn>
                  <a:cxn ang="0">
                    <a:pos x="39" y="3"/>
                  </a:cxn>
                  <a:cxn ang="0">
                    <a:pos x="28" y="3"/>
                  </a:cxn>
                  <a:cxn ang="0">
                    <a:pos x="21" y="14"/>
                  </a:cxn>
                  <a:cxn ang="0">
                    <a:pos x="21" y="21"/>
                  </a:cxn>
                  <a:cxn ang="0">
                    <a:pos x="21" y="35"/>
                  </a:cxn>
                  <a:cxn ang="0">
                    <a:pos x="28" y="42"/>
                  </a:cxn>
                  <a:cxn ang="0">
                    <a:pos x="35" y="49"/>
                  </a:cxn>
                  <a:cxn ang="0">
                    <a:pos x="31" y="59"/>
                  </a:cxn>
                  <a:cxn ang="0">
                    <a:pos x="28" y="63"/>
                  </a:cxn>
                  <a:cxn ang="0">
                    <a:pos x="17" y="56"/>
                  </a:cxn>
                  <a:cxn ang="0">
                    <a:pos x="14" y="49"/>
                  </a:cxn>
                  <a:cxn ang="0">
                    <a:pos x="7" y="49"/>
                  </a:cxn>
                  <a:cxn ang="0">
                    <a:pos x="0" y="49"/>
                  </a:cxn>
                  <a:cxn ang="0">
                    <a:pos x="0" y="56"/>
                  </a:cxn>
                  <a:cxn ang="0">
                    <a:pos x="0" y="67"/>
                  </a:cxn>
                  <a:cxn ang="0">
                    <a:pos x="3" y="77"/>
                  </a:cxn>
                  <a:cxn ang="0">
                    <a:pos x="14" y="88"/>
                  </a:cxn>
                  <a:cxn ang="0">
                    <a:pos x="21" y="95"/>
                  </a:cxn>
                  <a:cxn ang="0">
                    <a:pos x="31" y="109"/>
                  </a:cxn>
                  <a:cxn ang="0">
                    <a:pos x="35" y="112"/>
                  </a:cxn>
                  <a:cxn ang="0">
                    <a:pos x="39" y="123"/>
                  </a:cxn>
                  <a:cxn ang="0">
                    <a:pos x="49" y="130"/>
                  </a:cxn>
                  <a:cxn ang="0">
                    <a:pos x="67" y="126"/>
                  </a:cxn>
                  <a:cxn ang="0">
                    <a:pos x="74" y="126"/>
                  </a:cxn>
                  <a:cxn ang="0">
                    <a:pos x="84" y="116"/>
                  </a:cxn>
                  <a:cxn ang="0">
                    <a:pos x="88" y="109"/>
                  </a:cxn>
                  <a:cxn ang="0">
                    <a:pos x="88" y="95"/>
                  </a:cxn>
                  <a:cxn ang="0">
                    <a:pos x="84" y="77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7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/>
                <a:ahLst/>
                <a:cxnLst>
                  <a:cxn ang="0">
                    <a:pos x="57" y="7"/>
                  </a:cxn>
                  <a:cxn ang="0">
                    <a:pos x="50" y="7"/>
                  </a:cxn>
                  <a:cxn ang="0">
                    <a:pos x="39" y="3"/>
                  </a:cxn>
                  <a:cxn ang="0">
                    <a:pos x="35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4" y="3"/>
                  </a:cxn>
                  <a:cxn ang="0">
                    <a:pos x="7" y="14"/>
                  </a:cxn>
                  <a:cxn ang="0">
                    <a:pos x="7" y="21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4" y="42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7" y="77"/>
                  </a:cxn>
                  <a:cxn ang="0">
                    <a:pos x="11" y="109"/>
                  </a:cxn>
                  <a:cxn ang="0">
                    <a:pos x="14" y="112"/>
                  </a:cxn>
                  <a:cxn ang="0">
                    <a:pos x="25" y="109"/>
                  </a:cxn>
                  <a:cxn ang="0">
                    <a:pos x="28" y="95"/>
                  </a:cxn>
                  <a:cxn ang="0">
                    <a:pos x="25" y="91"/>
                  </a:cxn>
                  <a:cxn ang="0">
                    <a:pos x="25" y="81"/>
                  </a:cxn>
                  <a:cxn ang="0">
                    <a:pos x="25" y="74"/>
                  </a:cxn>
                  <a:cxn ang="0">
                    <a:pos x="35" y="70"/>
                  </a:cxn>
                  <a:cxn ang="0">
                    <a:pos x="43" y="70"/>
                  </a:cxn>
                  <a:cxn ang="0">
                    <a:pos x="53" y="63"/>
                  </a:cxn>
                  <a:cxn ang="0">
                    <a:pos x="57" y="53"/>
                  </a:cxn>
                  <a:cxn ang="0">
                    <a:pos x="64" y="42"/>
                  </a:cxn>
                  <a:cxn ang="0">
                    <a:pos x="67" y="24"/>
                  </a:cxn>
                  <a:cxn ang="0">
                    <a:pos x="71" y="21"/>
                  </a:cxn>
                  <a:cxn ang="0">
                    <a:pos x="71" y="14"/>
                  </a:cxn>
                  <a:cxn ang="0">
                    <a:pos x="67" y="7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8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/>
                <a:ahLst/>
                <a:cxnLst>
                  <a:cxn ang="0">
                    <a:pos x="8" y="98"/>
                  </a:cxn>
                  <a:cxn ang="0">
                    <a:pos x="15" y="105"/>
                  </a:cxn>
                  <a:cxn ang="0">
                    <a:pos x="18" y="116"/>
                  </a:cxn>
                  <a:cxn ang="0">
                    <a:pos x="22" y="119"/>
                  </a:cxn>
                  <a:cxn ang="0">
                    <a:pos x="32" y="119"/>
                  </a:cxn>
                  <a:cxn ang="0">
                    <a:pos x="36" y="112"/>
                  </a:cxn>
                  <a:cxn ang="0">
                    <a:pos x="39" y="109"/>
                  </a:cxn>
                  <a:cxn ang="0">
                    <a:pos x="50" y="109"/>
                  </a:cxn>
                  <a:cxn ang="0">
                    <a:pos x="53" y="109"/>
                  </a:cxn>
                  <a:cxn ang="0">
                    <a:pos x="57" y="102"/>
                  </a:cxn>
                  <a:cxn ang="0">
                    <a:pos x="60" y="95"/>
                  </a:cxn>
                  <a:cxn ang="0">
                    <a:pos x="64" y="81"/>
                  </a:cxn>
                  <a:cxn ang="0">
                    <a:pos x="71" y="63"/>
                  </a:cxn>
                  <a:cxn ang="0">
                    <a:pos x="89" y="49"/>
                  </a:cxn>
                  <a:cxn ang="0">
                    <a:pos x="110" y="31"/>
                  </a:cxn>
                  <a:cxn ang="0">
                    <a:pos x="106" y="31"/>
                  </a:cxn>
                  <a:cxn ang="0">
                    <a:pos x="96" y="21"/>
                  </a:cxn>
                  <a:cxn ang="0">
                    <a:pos x="92" y="17"/>
                  </a:cxn>
                  <a:cxn ang="0">
                    <a:pos x="85" y="10"/>
                  </a:cxn>
                  <a:cxn ang="0">
                    <a:pos x="78" y="17"/>
                  </a:cxn>
                  <a:cxn ang="0">
                    <a:pos x="74" y="21"/>
                  </a:cxn>
                  <a:cxn ang="0">
                    <a:pos x="71" y="21"/>
                  </a:cxn>
                  <a:cxn ang="0">
                    <a:pos x="67" y="14"/>
                  </a:cxn>
                  <a:cxn ang="0">
                    <a:pos x="64" y="7"/>
                  </a:cxn>
                  <a:cxn ang="0">
                    <a:pos x="57" y="7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50" y="0"/>
                  </a:cxn>
                  <a:cxn ang="0">
                    <a:pos x="43" y="0"/>
                  </a:cxn>
                  <a:cxn ang="0">
                    <a:pos x="29" y="3"/>
                  </a:cxn>
                  <a:cxn ang="0">
                    <a:pos x="29" y="7"/>
                  </a:cxn>
                  <a:cxn ang="0">
                    <a:pos x="25" y="7"/>
                  </a:cxn>
                  <a:cxn ang="0">
                    <a:pos x="18" y="7"/>
                  </a:cxn>
                  <a:cxn ang="0">
                    <a:pos x="15" y="17"/>
                  </a:cxn>
                  <a:cxn ang="0">
                    <a:pos x="18" y="24"/>
                  </a:cxn>
                  <a:cxn ang="0">
                    <a:pos x="18" y="31"/>
                  </a:cxn>
                  <a:cxn ang="0">
                    <a:pos x="18" y="38"/>
                  </a:cxn>
                  <a:cxn ang="0">
                    <a:pos x="15" y="45"/>
                  </a:cxn>
                  <a:cxn ang="0">
                    <a:pos x="8" y="63"/>
                  </a:cxn>
                  <a:cxn ang="0">
                    <a:pos x="4" y="84"/>
                  </a:cxn>
                  <a:cxn ang="0">
                    <a:pos x="0" y="88"/>
                  </a:cxn>
                  <a:cxn ang="0">
                    <a:pos x="4" y="95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59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/>
                <a:ahLst/>
                <a:cxnLst>
                  <a:cxn ang="0">
                    <a:pos x="219" y="151"/>
                  </a:cxn>
                  <a:cxn ang="0">
                    <a:pos x="240" y="151"/>
                  </a:cxn>
                  <a:cxn ang="0">
                    <a:pos x="243" y="148"/>
                  </a:cxn>
                  <a:cxn ang="0">
                    <a:pos x="240" y="134"/>
                  </a:cxn>
                  <a:cxn ang="0">
                    <a:pos x="222" y="127"/>
                  </a:cxn>
                  <a:cxn ang="0">
                    <a:pos x="198" y="120"/>
                  </a:cxn>
                  <a:cxn ang="0">
                    <a:pos x="184" y="84"/>
                  </a:cxn>
                  <a:cxn ang="0">
                    <a:pos x="180" y="49"/>
                  </a:cxn>
                  <a:cxn ang="0">
                    <a:pos x="177" y="28"/>
                  </a:cxn>
                  <a:cxn ang="0">
                    <a:pos x="159" y="21"/>
                  </a:cxn>
                  <a:cxn ang="0">
                    <a:pos x="148" y="32"/>
                  </a:cxn>
                  <a:cxn ang="0">
                    <a:pos x="134" y="25"/>
                  </a:cxn>
                  <a:cxn ang="0">
                    <a:pos x="127" y="17"/>
                  </a:cxn>
                  <a:cxn ang="0">
                    <a:pos x="117" y="28"/>
                  </a:cxn>
                  <a:cxn ang="0">
                    <a:pos x="106" y="32"/>
                  </a:cxn>
                  <a:cxn ang="0">
                    <a:pos x="96" y="14"/>
                  </a:cxn>
                  <a:cxn ang="0">
                    <a:pos x="85" y="7"/>
                  </a:cxn>
                  <a:cxn ang="0">
                    <a:pos x="85" y="25"/>
                  </a:cxn>
                  <a:cxn ang="0">
                    <a:pos x="78" y="39"/>
                  </a:cxn>
                  <a:cxn ang="0">
                    <a:pos x="67" y="28"/>
                  </a:cxn>
                  <a:cxn ang="0">
                    <a:pos x="67" y="10"/>
                  </a:cxn>
                  <a:cxn ang="0">
                    <a:pos x="67" y="7"/>
                  </a:cxn>
                  <a:cxn ang="0">
                    <a:pos x="57" y="0"/>
                  </a:cxn>
                  <a:cxn ang="0">
                    <a:pos x="39" y="10"/>
                  </a:cxn>
                  <a:cxn ang="0">
                    <a:pos x="14" y="25"/>
                  </a:cxn>
                  <a:cxn ang="0">
                    <a:pos x="7" y="39"/>
                  </a:cxn>
                  <a:cxn ang="0">
                    <a:pos x="4" y="56"/>
                  </a:cxn>
                  <a:cxn ang="0">
                    <a:pos x="0" y="63"/>
                  </a:cxn>
                  <a:cxn ang="0">
                    <a:pos x="0" y="74"/>
                  </a:cxn>
                  <a:cxn ang="0">
                    <a:pos x="25" y="81"/>
                  </a:cxn>
                  <a:cxn ang="0">
                    <a:pos x="39" y="81"/>
                  </a:cxn>
                  <a:cxn ang="0">
                    <a:pos x="46" y="77"/>
                  </a:cxn>
                  <a:cxn ang="0">
                    <a:pos x="46" y="88"/>
                  </a:cxn>
                  <a:cxn ang="0">
                    <a:pos x="29" y="95"/>
                  </a:cxn>
                  <a:cxn ang="0">
                    <a:pos x="22" y="91"/>
                  </a:cxn>
                  <a:cxn ang="0">
                    <a:pos x="11" y="95"/>
                  </a:cxn>
                  <a:cxn ang="0">
                    <a:pos x="7" y="106"/>
                  </a:cxn>
                  <a:cxn ang="0">
                    <a:pos x="25" y="113"/>
                  </a:cxn>
                  <a:cxn ang="0">
                    <a:pos x="46" y="113"/>
                  </a:cxn>
                  <a:cxn ang="0">
                    <a:pos x="74" y="109"/>
                  </a:cxn>
                  <a:cxn ang="0">
                    <a:pos x="88" y="120"/>
                  </a:cxn>
                  <a:cxn ang="0">
                    <a:pos x="88" y="127"/>
                  </a:cxn>
                  <a:cxn ang="0">
                    <a:pos x="85" y="141"/>
                  </a:cxn>
                  <a:cxn ang="0">
                    <a:pos x="71" y="137"/>
                  </a:cxn>
                  <a:cxn ang="0">
                    <a:pos x="53" y="137"/>
                  </a:cxn>
                  <a:cxn ang="0">
                    <a:pos x="39" y="137"/>
                  </a:cxn>
                  <a:cxn ang="0">
                    <a:pos x="25" y="141"/>
                  </a:cxn>
                  <a:cxn ang="0">
                    <a:pos x="22" y="151"/>
                  </a:cxn>
                  <a:cxn ang="0">
                    <a:pos x="32" y="162"/>
                  </a:cxn>
                  <a:cxn ang="0">
                    <a:pos x="53" y="173"/>
                  </a:cxn>
                  <a:cxn ang="0">
                    <a:pos x="67" y="183"/>
                  </a:cxn>
                  <a:cxn ang="0">
                    <a:pos x="81" y="194"/>
                  </a:cxn>
                  <a:cxn ang="0">
                    <a:pos x="155" y="173"/>
                  </a:cxn>
                  <a:cxn ang="0">
                    <a:pos x="169" y="173"/>
                  </a:cxn>
                  <a:cxn ang="0">
                    <a:pos x="187" y="183"/>
                  </a:cxn>
                  <a:cxn ang="0">
                    <a:pos x="194" y="180"/>
                  </a:cxn>
                  <a:cxn ang="0">
                    <a:pos x="198" y="180"/>
                  </a:cxn>
                  <a:cxn ang="0">
                    <a:pos x="212" y="180"/>
                  </a:cxn>
                  <a:cxn ang="0">
                    <a:pos x="222" y="173"/>
                  </a:cxn>
                  <a:cxn ang="0">
                    <a:pos x="219" y="165"/>
                  </a:cxn>
                  <a:cxn ang="0">
                    <a:pos x="208" y="162"/>
                  </a:cxn>
                  <a:cxn ang="0">
                    <a:pos x="205" y="158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0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/>
                <a:ahLst/>
                <a:cxnLst>
                  <a:cxn ang="0">
                    <a:pos x="43" y="92"/>
                  </a:cxn>
                  <a:cxn ang="0">
                    <a:pos x="50" y="96"/>
                  </a:cxn>
                  <a:cxn ang="0">
                    <a:pos x="60" y="96"/>
                  </a:cxn>
                  <a:cxn ang="0">
                    <a:pos x="64" y="88"/>
                  </a:cxn>
                  <a:cxn ang="0">
                    <a:pos x="74" y="78"/>
                  </a:cxn>
                  <a:cxn ang="0">
                    <a:pos x="81" y="60"/>
                  </a:cxn>
                  <a:cxn ang="0">
                    <a:pos x="85" y="64"/>
                  </a:cxn>
                  <a:cxn ang="0">
                    <a:pos x="96" y="67"/>
                  </a:cxn>
                  <a:cxn ang="0">
                    <a:pos x="110" y="60"/>
                  </a:cxn>
                  <a:cxn ang="0">
                    <a:pos x="110" y="57"/>
                  </a:cxn>
                  <a:cxn ang="0">
                    <a:pos x="113" y="50"/>
                  </a:cxn>
                  <a:cxn ang="0">
                    <a:pos x="110" y="46"/>
                  </a:cxn>
                  <a:cxn ang="0">
                    <a:pos x="113" y="43"/>
                  </a:cxn>
                  <a:cxn ang="0">
                    <a:pos x="117" y="36"/>
                  </a:cxn>
                  <a:cxn ang="0">
                    <a:pos x="113" y="29"/>
                  </a:cxn>
                  <a:cxn ang="0">
                    <a:pos x="117" y="22"/>
                  </a:cxn>
                  <a:cxn ang="0">
                    <a:pos x="124" y="14"/>
                  </a:cxn>
                  <a:cxn ang="0">
                    <a:pos x="124" y="11"/>
                  </a:cxn>
                  <a:cxn ang="0">
                    <a:pos x="117" y="7"/>
                  </a:cxn>
                  <a:cxn ang="0">
                    <a:pos x="110" y="0"/>
                  </a:cxn>
                  <a:cxn ang="0">
                    <a:pos x="92" y="14"/>
                  </a:cxn>
                  <a:cxn ang="0">
                    <a:pos x="85" y="14"/>
                  </a:cxn>
                  <a:cxn ang="0">
                    <a:pos x="71" y="18"/>
                  </a:cxn>
                  <a:cxn ang="0">
                    <a:pos x="64" y="22"/>
                  </a:cxn>
                  <a:cxn ang="0">
                    <a:pos x="53" y="36"/>
                  </a:cxn>
                  <a:cxn ang="0">
                    <a:pos x="39" y="53"/>
                  </a:cxn>
                  <a:cxn ang="0">
                    <a:pos x="25" y="67"/>
                  </a:cxn>
                  <a:cxn ang="0">
                    <a:pos x="15" y="71"/>
                  </a:cxn>
                  <a:cxn ang="0">
                    <a:pos x="7" y="71"/>
                  </a:cxn>
                  <a:cxn ang="0">
                    <a:pos x="0" y="74"/>
                  </a:cxn>
                  <a:cxn ang="0">
                    <a:pos x="4" y="81"/>
                  </a:cxn>
                  <a:cxn ang="0">
                    <a:pos x="7" y="88"/>
                  </a:cxn>
                  <a:cxn ang="0">
                    <a:pos x="18" y="96"/>
                  </a:cxn>
                  <a:cxn ang="0">
                    <a:pos x="36" y="96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1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/>
                <a:ahLst/>
                <a:cxnLst>
                  <a:cxn ang="0">
                    <a:pos x="25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4" y="25"/>
                  </a:cxn>
                  <a:cxn ang="0">
                    <a:pos x="7" y="28"/>
                  </a:cxn>
                  <a:cxn ang="0">
                    <a:pos x="14" y="28"/>
                  </a:cxn>
                  <a:cxn ang="0">
                    <a:pos x="18" y="28"/>
                  </a:cxn>
                  <a:cxn ang="0">
                    <a:pos x="21" y="28"/>
                  </a:cxn>
                  <a:cxn ang="0">
                    <a:pos x="25" y="2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2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11" y="36"/>
                  </a:cxn>
                  <a:cxn ang="0">
                    <a:pos x="14" y="32"/>
                  </a:cxn>
                  <a:cxn ang="0">
                    <a:pos x="18" y="29"/>
                  </a:cxn>
                  <a:cxn ang="0">
                    <a:pos x="22" y="29"/>
                  </a:cxn>
                  <a:cxn ang="0">
                    <a:pos x="25" y="29"/>
                  </a:cxn>
                  <a:cxn ang="0">
                    <a:pos x="32" y="32"/>
                  </a:cxn>
                  <a:cxn ang="0">
                    <a:pos x="32" y="32"/>
                  </a:cxn>
                  <a:cxn ang="0">
                    <a:pos x="32" y="36"/>
                  </a:cxn>
                  <a:cxn ang="0">
                    <a:pos x="39" y="39"/>
                  </a:cxn>
                  <a:cxn ang="0">
                    <a:pos x="43" y="43"/>
                  </a:cxn>
                  <a:cxn ang="0">
                    <a:pos x="50" y="43"/>
                  </a:cxn>
                  <a:cxn ang="0">
                    <a:pos x="57" y="39"/>
                  </a:cxn>
                  <a:cxn ang="0">
                    <a:pos x="64" y="32"/>
                  </a:cxn>
                  <a:cxn ang="0">
                    <a:pos x="67" y="32"/>
                  </a:cxn>
                  <a:cxn ang="0">
                    <a:pos x="67" y="29"/>
                  </a:cxn>
                  <a:cxn ang="0">
                    <a:pos x="71" y="25"/>
                  </a:cxn>
                  <a:cxn ang="0">
                    <a:pos x="71" y="22"/>
                  </a:cxn>
                  <a:cxn ang="0">
                    <a:pos x="67" y="18"/>
                  </a:cxn>
                  <a:cxn ang="0">
                    <a:pos x="60" y="14"/>
                  </a:cxn>
                  <a:cxn ang="0">
                    <a:pos x="39" y="4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8" y="4"/>
                  </a:cxn>
                  <a:cxn ang="0">
                    <a:pos x="11" y="11"/>
                  </a:cxn>
                  <a:cxn ang="0">
                    <a:pos x="11" y="11"/>
                  </a:cxn>
                  <a:cxn ang="0">
                    <a:pos x="7" y="14"/>
                  </a:cxn>
                  <a:cxn ang="0">
                    <a:pos x="4" y="18"/>
                  </a:cxn>
                  <a:cxn ang="0">
                    <a:pos x="0" y="22"/>
                  </a:cxn>
                  <a:cxn ang="0">
                    <a:pos x="0" y="25"/>
                  </a:cxn>
                  <a:cxn ang="0">
                    <a:pos x="0" y="29"/>
                  </a:cxn>
                  <a:cxn ang="0">
                    <a:pos x="4" y="32"/>
                  </a:cxn>
                  <a:cxn ang="0">
                    <a:pos x="11" y="3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3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74" cy="35"/>
              </a:xfrm>
              <a:custGeom>
                <a:avLst/>
                <a:gdLst/>
                <a:ahLst/>
                <a:cxnLst>
                  <a:cxn ang="0">
                    <a:pos x="10" y="35"/>
                  </a:cxn>
                  <a:cxn ang="0">
                    <a:pos x="10" y="35"/>
                  </a:cxn>
                  <a:cxn ang="0">
                    <a:pos x="17" y="35"/>
                  </a:cxn>
                  <a:cxn ang="0">
                    <a:pos x="25" y="35"/>
                  </a:cxn>
                  <a:cxn ang="0">
                    <a:pos x="35" y="35"/>
                  </a:cxn>
                  <a:cxn ang="0">
                    <a:pos x="39" y="31"/>
                  </a:cxn>
                  <a:cxn ang="0">
                    <a:pos x="42" y="28"/>
                  </a:cxn>
                  <a:cxn ang="0">
                    <a:pos x="49" y="21"/>
                  </a:cxn>
                  <a:cxn ang="0">
                    <a:pos x="53" y="17"/>
                  </a:cxn>
                  <a:cxn ang="0">
                    <a:pos x="56" y="17"/>
                  </a:cxn>
                  <a:cxn ang="0">
                    <a:pos x="60" y="17"/>
                  </a:cxn>
                  <a:cxn ang="0">
                    <a:pos x="63" y="17"/>
                  </a:cxn>
                  <a:cxn ang="0">
                    <a:pos x="63" y="14"/>
                  </a:cxn>
                  <a:cxn ang="0">
                    <a:pos x="63" y="10"/>
                  </a:cxn>
                  <a:cxn ang="0">
                    <a:pos x="60" y="7"/>
                  </a:cxn>
                  <a:cxn ang="0">
                    <a:pos x="53" y="3"/>
                  </a:cxn>
                  <a:cxn ang="0">
                    <a:pos x="42" y="3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10"/>
                  </a:cxn>
                  <a:cxn ang="0">
                    <a:pos x="3" y="14"/>
                  </a:cxn>
                  <a:cxn ang="0">
                    <a:pos x="0" y="21"/>
                  </a:cxn>
                  <a:cxn ang="0">
                    <a:pos x="3" y="28"/>
                  </a:cxn>
                  <a:cxn ang="0">
                    <a:pos x="10" y="3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4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24" cy="29"/>
              </a:xfrm>
              <a:custGeom>
                <a:avLst/>
                <a:gdLst/>
                <a:ahLst/>
                <a:cxnLst>
                  <a:cxn ang="0">
                    <a:pos x="18" y="15"/>
                  </a:cxn>
                  <a:cxn ang="0">
                    <a:pos x="18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8" y="4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4"/>
                  </a:cxn>
                  <a:cxn ang="0">
                    <a:pos x="3" y="11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0" y="29"/>
                  </a:cxn>
                  <a:cxn ang="0">
                    <a:pos x="0" y="29"/>
                  </a:cxn>
                  <a:cxn ang="0">
                    <a:pos x="3" y="29"/>
                  </a:cxn>
                  <a:cxn ang="0">
                    <a:pos x="7" y="29"/>
                  </a:cxn>
                  <a:cxn ang="0">
                    <a:pos x="10" y="29"/>
                  </a:cxn>
                  <a:cxn ang="0">
                    <a:pos x="14" y="22"/>
                  </a:cxn>
                  <a:cxn ang="0">
                    <a:pos x="18" y="15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5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/>
                <a:ahLst/>
                <a:cxnLst>
                  <a:cxn ang="0">
                    <a:pos x="7" y="70"/>
                  </a:cxn>
                  <a:cxn ang="0">
                    <a:pos x="14" y="74"/>
                  </a:cxn>
                  <a:cxn ang="0">
                    <a:pos x="25" y="74"/>
                  </a:cxn>
                  <a:cxn ang="0">
                    <a:pos x="29" y="70"/>
                  </a:cxn>
                  <a:cxn ang="0">
                    <a:pos x="32" y="67"/>
                  </a:cxn>
                  <a:cxn ang="0">
                    <a:pos x="39" y="70"/>
                  </a:cxn>
                  <a:cxn ang="0">
                    <a:pos x="50" y="70"/>
                  </a:cxn>
                  <a:cxn ang="0">
                    <a:pos x="53" y="67"/>
                  </a:cxn>
                  <a:cxn ang="0">
                    <a:pos x="60" y="67"/>
                  </a:cxn>
                  <a:cxn ang="0">
                    <a:pos x="60" y="70"/>
                  </a:cxn>
                  <a:cxn ang="0">
                    <a:pos x="57" y="74"/>
                  </a:cxn>
                  <a:cxn ang="0">
                    <a:pos x="43" y="81"/>
                  </a:cxn>
                  <a:cxn ang="0">
                    <a:pos x="29" y="88"/>
                  </a:cxn>
                  <a:cxn ang="0">
                    <a:pos x="29" y="91"/>
                  </a:cxn>
                  <a:cxn ang="0">
                    <a:pos x="39" y="95"/>
                  </a:cxn>
                  <a:cxn ang="0">
                    <a:pos x="57" y="91"/>
                  </a:cxn>
                  <a:cxn ang="0">
                    <a:pos x="71" y="81"/>
                  </a:cxn>
                  <a:cxn ang="0">
                    <a:pos x="78" y="77"/>
                  </a:cxn>
                  <a:cxn ang="0">
                    <a:pos x="81" y="74"/>
                  </a:cxn>
                  <a:cxn ang="0">
                    <a:pos x="85" y="77"/>
                  </a:cxn>
                  <a:cxn ang="0">
                    <a:pos x="88" y="77"/>
                  </a:cxn>
                  <a:cxn ang="0">
                    <a:pos x="95" y="74"/>
                  </a:cxn>
                  <a:cxn ang="0">
                    <a:pos x="99" y="74"/>
                  </a:cxn>
                  <a:cxn ang="0">
                    <a:pos x="110" y="74"/>
                  </a:cxn>
                  <a:cxn ang="0">
                    <a:pos x="113" y="70"/>
                  </a:cxn>
                  <a:cxn ang="0">
                    <a:pos x="117" y="60"/>
                  </a:cxn>
                  <a:cxn ang="0">
                    <a:pos x="120" y="45"/>
                  </a:cxn>
                  <a:cxn ang="0">
                    <a:pos x="117" y="35"/>
                  </a:cxn>
                  <a:cxn ang="0">
                    <a:pos x="113" y="35"/>
                  </a:cxn>
                  <a:cxn ang="0">
                    <a:pos x="106" y="38"/>
                  </a:cxn>
                  <a:cxn ang="0">
                    <a:pos x="99" y="38"/>
                  </a:cxn>
                  <a:cxn ang="0">
                    <a:pos x="95" y="31"/>
                  </a:cxn>
                  <a:cxn ang="0">
                    <a:pos x="88" y="17"/>
                  </a:cxn>
                  <a:cxn ang="0">
                    <a:pos x="88" y="7"/>
                  </a:cxn>
                  <a:cxn ang="0">
                    <a:pos x="85" y="0"/>
                  </a:cxn>
                  <a:cxn ang="0">
                    <a:pos x="81" y="0"/>
                  </a:cxn>
                  <a:cxn ang="0">
                    <a:pos x="74" y="3"/>
                  </a:cxn>
                  <a:cxn ang="0">
                    <a:pos x="67" y="14"/>
                  </a:cxn>
                  <a:cxn ang="0">
                    <a:pos x="67" y="21"/>
                  </a:cxn>
                  <a:cxn ang="0">
                    <a:pos x="67" y="28"/>
                  </a:cxn>
                  <a:cxn ang="0">
                    <a:pos x="74" y="31"/>
                  </a:cxn>
                  <a:cxn ang="0">
                    <a:pos x="67" y="38"/>
                  </a:cxn>
                  <a:cxn ang="0">
                    <a:pos x="64" y="45"/>
                  </a:cxn>
                  <a:cxn ang="0">
                    <a:pos x="57" y="49"/>
                  </a:cxn>
                  <a:cxn ang="0">
                    <a:pos x="57" y="38"/>
                  </a:cxn>
                  <a:cxn ang="0">
                    <a:pos x="53" y="28"/>
                  </a:cxn>
                  <a:cxn ang="0">
                    <a:pos x="46" y="24"/>
                  </a:cxn>
                  <a:cxn ang="0">
                    <a:pos x="39" y="28"/>
                  </a:cxn>
                  <a:cxn ang="0">
                    <a:pos x="32" y="24"/>
                  </a:cxn>
                  <a:cxn ang="0">
                    <a:pos x="32" y="21"/>
                  </a:cxn>
                  <a:cxn ang="0">
                    <a:pos x="25" y="17"/>
                  </a:cxn>
                  <a:cxn ang="0">
                    <a:pos x="14" y="17"/>
                  </a:cxn>
                  <a:cxn ang="0">
                    <a:pos x="11" y="24"/>
                  </a:cxn>
                  <a:cxn ang="0">
                    <a:pos x="7" y="35"/>
                  </a:cxn>
                  <a:cxn ang="0">
                    <a:pos x="7" y="35"/>
                  </a:cxn>
                  <a:cxn ang="0">
                    <a:pos x="7" y="45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0" y="63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6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/>
                <a:ahLst/>
                <a:cxnLst>
                  <a:cxn ang="0">
                    <a:pos x="17" y="38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7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0" y="31"/>
                  </a:cxn>
                  <a:cxn ang="0">
                    <a:pos x="3" y="38"/>
                  </a:cxn>
                  <a:cxn ang="0">
                    <a:pos x="3" y="42"/>
                  </a:cxn>
                  <a:cxn ang="0">
                    <a:pos x="10" y="49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42"/>
                  </a:cxn>
                  <a:cxn ang="0">
                    <a:pos x="17" y="38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7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7" y="35"/>
                  </a:cxn>
                  <a:cxn ang="0">
                    <a:pos x="14" y="53"/>
                  </a:cxn>
                  <a:cxn ang="0">
                    <a:pos x="21" y="53"/>
                  </a:cxn>
                  <a:cxn ang="0">
                    <a:pos x="31" y="56"/>
                  </a:cxn>
                  <a:cxn ang="0">
                    <a:pos x="39" y="60"/>
                  </a:cxn>
                  <a:cxn ang="0">
                    <a:pos x="39" y="77"/>
                  </a:cxn>
                  <a:cxn ang="0">
                    <a:pos x="49" y="91"/>
                  </a:cxn>
                  <a:cxn ang="0">
                    <a:pos x="63" y="95"/>
                  </a:cxn>
                  <a:cxn ang="0">
                    <a:pos x="77" y="88"/>
                  </a:cxn>
                  <a:cxn ang="0">
                    <a:pos x="77" y="88"/>
                  </a:cxn>
                  <a:cxn ang="0">
                    <a:pos x="70" y="88"/>
                  </a:cxn>
                  <a:cxn ang="0">
                    <a:pos x="67" y="91"/>
                  </a:cxn>
                  <a:cxn ang="0">
                    <a:pos x="67" y="91"/>
                  </a:cxn>
                  <a:cxn ang="0">
                    <a:pos x="67" y="77"/>
                  </a:cxn>
                  <a:cxn ang="0">
                    <a:pos x="63" y="56"/>
                  </a:cxn>
                  <a:cxn ang="0">
                    <a:pos x="60" y="45"/>
                  </a:cxn>
                  <a:cxn ang="0">
                    <a:pos x="63" y="35"/>
                  </a:cxn>
                  <a:cxn ang="0">
                    <a:pos x="70" y="24"/>
                  </a:cxn>
                  <a:cxn ang="0">
                    <a:pos x="70" y="10"/>
                  </a:cxn>
                  <a:cxn ang="0">
                    <a:pos x="63" y="3"/>
                  </a:cxn>
                  <a:cxn ang="0">
                    <a:pos x="56" y="3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9" y="10"/>
                  </a:cxn>
                  <a:cxn ang="0">
                    <a:pos x="42" y="24"/>
                  </a:cxn>
                  <a:cxn ang="0">
                    <a:pos x="46" y="35"/>
                  </a:cxn>
                  <a:cxn ang="0">
                    <a:pos x="42" y="42"/>
                  </a:cxn>
                  <a:cxn ang="0">
                    <a:pos x="31" y="35"/>
                  </a:cxn>
                  <a:cxn ang="0">
                    <a:pos x="17" y="21"/>
                  </a:cxn>
                  <a:cxn ang="0">
                    <a:pos x="14" y="10"/>
                  </a:cxn>
                  <a:cxn ang="0">
                    <a:pos x="10" y="7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21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8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/>
                <a:ahLst/>
                <a:cxnLst>
                  <a:cxn ang="0">
                    <a:pos x="24" y="49"/>
                  </a:cxn>
                  <a:cxn ang="0">
                    <a:pos x="24" y="49"/>
                  </a:cxn>
                  <a:cxn ang="0">
                    <a:pos x="31" y="45"/>
                  </a:cxn>
                  <a:cxn ang="0">
                    <a:pos x="35" y="45"/>
                  </a:cxn>
                  <a:cxn ang="0">
                    <a:pos x="39" y="38"/>
                  </a:cxn>
                  <a:cxn ang="0">
                    <a:pos x="42" y="38"/>
                  </a:cxn>
                  <a:cxn ang="0">
                    <a:pos x="42" y="35"/>
                  </a:cxn>
                  <a:cxn ang="0">
                    <a:pos x="42" y="28"/>
                  </a:cxn>
                  <a:cxn ang="0">
                    <a:pos x="42" y="21"/>
                  </a:cxn>
                  <a:cxn ang="0">
                    <a:pos x="39" y="14"/>
                  </a:cxn>
                  <a:cxn ang="0">
                    <a:pos x="39" y="14"/>
                  </a:cxn>
                  <a:cxn ang="0">
                    <a:pos x="35" y="10"/>
                  </a:cxn>
                  <a:cxn ang="0">
                    <a:pos x="31" y="7"/>
                  </a:cxn>
                  <a:cxn ang="0">
                    <a:pos x="24" y="3"/>
                  </a:cxn>
                  <a:cxn ang="0">
                    <a:pos x="17" y="0"/>
                  </a:cxn>
                  <a:cxn ang="0">
                    <a:pos x="10" y="3"/>
                  </a:cxn>
                  <a:cxn ang="0">
                    <a:pos x="10" y="3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3" y="14"/>
                  </a:cxn>
                  <a:cxn ang="0">
                    <a:pos x="3" y="17"/>
                  </a:cxn>
                  <a:cxn ang="0">
                    <a:pos x="3" y="21"/>
                  </a:cxn>
                  <a:cxn ang="0">
                    <a:pos x="3" y="28"/>
                  </a:cxn>
                  <a:cxn ang="0">
                    <a:pos x="0" y="35"/>
                  </a:cxn>
                  <a:cxn ang="0">
                    <a:pos x="0" y="42"/>
                  </a:cxn>
                  <a:cxn ang="0">
                    <a:pos x="14" y="38"/>
                  </a:cxn>
                  <a:cxn ang="0">
                    <a:pos x="24" y="49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69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/>
                <a:ahLst/>
                <a:cxnLst>
                  <a:cxn ang="0">
                    <a:pos x="28" y="28"/>
                  </a:cxn>
                  <a:cxn ang="0">
                    <a:pos x="31" y="25"/>
                  </a:cxn>
                  <a:cxn ang="0">
                    <a:pos x="35" y="28"/>
                  </a:cxn>
                  <a:cxn ang="0">
                    <a:pos x="38" y="39"/>
                  </a:cxn>
                  <a:cxn ang="0">
                    <a:pos x="45" y="74"/>
                  </a:cxn>
                  <a:cxn ang="0">
                    <a:pos x="42" y="74"/>
                  </a:cxn>
                  <a:cxn ang="0">
                    <a:pos x="38" y="81"/>
                  </a:cxn>
                  <a:cxn ang="0">
                    <a:pos x="42" y="92"/>
                  </a:cxn>
                  <a:cxn ang="0">
                    <a:pos x="52" y="92"/>
                  </a:cxn>
                  <a:cxn ang="0">
                    <a:pos x="56" y="92"/>
                  </a:cxn>
                  <a:cxn ang="0">
                    <a:pos x="63" y="88"/>
                  </a:cxn>
                  <a:cxn ang="0">
                    <a:pos x="70" y="92"/>
                  </a:cxn>
                  <a:cxn ang="0">
                    <a:pos x="74" y="95"/>
                  </a:cxn>
                  <a:cxn ang="0">
                    <a:pos x="84" y="102"/>
                  </a:cxn>
                  <a:cxn ang="0">
                    <a:pos x="102" y="102"/>
                  </a:cxn>
                  <a:cxn ang="0">
                    <a:pos x="123" y="102"/>
                  </a:cxn>
                  <a:cxn ang="0">
                    <a:pos x="123" y="99"/>
                  </a:cxn>
                  <a:cxn ang="0">
                    <a:pos x="126" y="92"/>
                  </a:cxn>
                  <a:cxn ang="0">
                    <a:pos x="130" y="92"/>
                  </a:cxn>
                  <a:cxn ang="0">
                    <a:pos x="144" y="99"/>
                  </a:cxn>
                  <a:cxn ang="0">
                    <a:pos x="151" y="99"/>
                  </a:cxn>
                  <a:cxn ang="0">
                    <a:pos x="158" y="95"/>
                  </a:cxn>
                  <a:cxn ang="0">
                    <a:pos x="162" y="88"/>
                  </a:cxn>
                  <a:cxn ang="0">
                    <a:pos x="162" y="81"/>
                  </a:cxn>
                  <a:cxn ang="0">
                    <a:pos x="169" y="77"/>
                  </a:cxn>
                  <a:cxn ang="0">
                    <a:pos x="172" y="70"/>
                  </a:cxn>
                  <a:cxn ang="0">
                    <a:pos x="172" y="67"/>
                  </a:cxn>
                  <a:cxn ang="0">
                    <a:pos x="176" y="63"/>
                  </a:cxn>
                  <a:cxn ang="0">
                    <a:pos x="169" y="56"/>
                  </a:cxn>
                  <a:cxn ang="0">
                    <a:pos x="148" y="53"/>
                  </a:cxn>
                  <a:cxn ang="0">
                    <a:pos x="141" y="49"/>
                  </a:cxn>
                  <a:cxn ang="0">
                    <a:pos x="123" y="46"/>
                  </a:cxn>
                  <a:cxn ang="0">
                    <a:pos x="116" y="49"/>
                  </a:cxn>
                  <a:cxn ang="0">
                    <a:pos x="105" y="53"/>
                  </a:cxn>
                  <a:cxn ang="0">
                    <a:pos x="95" y="53"/>
                  </a:cxn>
                  <a:cxn ang="0">
                    <a:pos x="63" y="35"/>
                  </a:cxn>
                  <a:cxn ang="0">
                    <a:pos x="60" y="28"/>
                  </a:cxn>
                  <a:cxn ang="0">
                    <a:pos x="52" y="25"/>
                  </a:cxn>
                  <a:cxn ang="0">
                    <a:pos x="49" y="25"/>
                  </a:cxn>
                  <a:cxn ang="0">
                    <a:pos x="52" y="21"/>
                  </a:cxn>
                  <a:cxn ang="0">
                    <a:pos x="52" y="18"/>
                  </a:cxn>
                  <a:cxn ang="0">
                    <a:pos x="49" y="11"/>
                  </a:cxn>
                  <a:cxn ang="0">
                    <a:pos x="42" y="11"/>
                  </a:cxn>
                  <a:cxn ang="0">
                    <a:pos x="38" y="11"/>
                  </a:cxn>
                  <a:cxn ang="0">
                    <a:pos x="35" y="14"/>
                  </a:cxn>
                  <a:cxn ang="0">
                    <a:pos x="28" y="14"/>
                  </a:cxn>
                  <a:cxn ang="0">
                    <a:pos x="28" y="7"/>
                  </a:cxn>
                  <a:cxn ang="0">
                    <a:pos x="17" y="3"/>
                  </a:cxn>
                  <a:cxn ang="0">
                    <a:pos x="10" y="3"/>
                  </a:cxn>
                  <a:cxn ang="0">
                    <a:pos x="7" y="0"/>
                  </a:cxn>
                  <a:cxn ang="0">
                    <a:pos x="0" y="0"/>
                  </a:cxn>
                  <a:cxn ang="0">
                    <a:pos x="0" y="7"/>
                  </a:cxn>
                  <a:cxn ang="0">
                    <a:pos x="3" y="25"/>
                  </a:cxn>
                  <a:cxn ang="0">
                    <a:pos x="3" y="28"/>
                  </a:cxn>
                  <a:cxn ang="0">
                    <a:pos x="7" y="35"/>
                  </a:cxn>
                  <a:cxn ang="0">
                    <a:pos x="17" y="32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0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9" cy="109"/>
              </a:xfrm>
              <a:custGeom>
                <a:avLst/>
                <a:gdLst/>
                <a:ahLst/>
                <a:cxnLst>
                  <a:cxn ang="0">
                    <a:pos x="21" y="35"/>
                  </a:cxn>
                  <a:cxn ang="0">
                    <a:pos x="28" y="42"/>
                  </a:cxn>
                  <a:cxn ang="0">
                    <a:pos x="28" y="46"/>
                  </a:cxn>
                  <a:cxn ang="0">
                    <a:pos x="49" y="71"/>
                  </a:cxn>
                  <a:cxn ang="0">
                    <a:pos x="59" y="78"/>
                  </a:cxn>
                  <a:cxn ang="0">
                    <a:pos x="66" y="81"/>
                  </a:cxn>
                  <a:cxn ang="0">
                    <a:pos x="73" y="81"/>
                  </a:cxn>
                  <a:cxn ang="0">
                    <a:pos x="77" y="92"/>
                  </a:cxn>
                  <a:cxn ang="0">
                    <a:pos x="81" y="99"/>
                  </a:cxn>
                  <a:cxn ang="0">
                    <a:pos x="81" y="106"/>
                  </a:cxn>
                  <a:cxn ang="0">
                    <a:pos x="84" y="106"/>
                  </a:cxn>
                  <a:cxn ang="0">
                    <a:pos x="88" y="99"/>
                  </a:cxn>
                  <a:cxn ang="0">
                    <a:pos x="91" y="95"/>
                  </a:cxn>
                  <a:cxn ang="0">
                    <a:pos x="84" y="78"/>
                  </a:cxn>
                  <a:cxn ang="0">
                    <a:pos x="88" y="63"/>
                  </a:cxn>
                  <a:cxn ang="0">
                    <a:pos x="91" y="49"/>
                  </a:cxn>
                  <a:cxn ang="0">
                    <a:pos x="91" y="39"/>
                  </a:cxn>
                  <a:cxn ang="0">
                    <a:pos x="88" y="28"/>
                  </a:cxn>
                  <a:cxn ang="0">
                    <a:pos x="84" y="28"/>
                  </a:cxn>
                  <a:cxn ang="0">
                    <a:pos x="81" y="32"/>
                  </a:cxn>
                  <a:cxn ang="0">
                    <a:pos x="77" y="35"/>
                  </a:cxn>
                  <a:cxn ang="0">
                    <a:pos x="70" y="49"/>
                  </a:cxn>
                  <a:cxn ang="0">
                    <a:pos x="66" y="46"/>
                  </a:cxn>
                  <a:cxn ang="0">
                    <a:pos x="59" y="35"/>
                  </a:cxn>
                  <a:cxn ang="0">
                    <a:pos x="59" y="21"/>
                  </a:cxn>
                  <a:cxn ang="0">
                    <a:pos x="59" y="14"/>
                  </a:cxn>
                  <a:cxn ang="0">
                    <a:pos x="49" y="11"/>
                  </a:cxn>
                  <a:cxn ang="0">
                    <a:pos x="45" y="14"/>
                  </a:cxn>
                  <a:cxn ang="0">
                    <a:pos x="42" y="21"/>
                  </a:cxn>
                  <a:cxn ang="0">
                    <a:pos x="42" y="28"/>
                  </a:cxn>
                  <a:cxn ang="0">
                    <a:pos x="35" y="25"/>
                  </a:cxn>
                  <a:cxn ang="0">
                    <a:pos x="31" y="18"/>
                  </a:cxn>
                  <a:cxn ang="0">
                    <a:pos x="28" y="11"/>
                  </a:cxn>
                  <a:cxn ang="0">
                    <a:pos x="21" y="4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0" y="11"/>
                  </a:cxn>
                  <a:cxn ang="0">
                    <a:pos x="3" y="21"/>
                  </a:cxn>
                  <a:cxn ang="0">
                    <a:pos x="14" y="28"/>
                  </a:cxn>
                  <a:cxn ang="0">
                    <a:pos x="14" y="32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1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7"/>
                  </a:cxn>
                  <a:cxn ang="0">
                    <a:pos x="3" y="14"/>
                  </a:cxn>
                  <a:cxn ang="0">
                    <a:pos x="3" y="25"/>
                  </a:cxn>
                  <a:cxn ang="0">
                    <a:pos x="0" y="49"/>
                  </a:cxn>
                  <a:cxn ang="0">
                    <a:pos x="3" y="49"/>
                  </a:cxn>
                  <a:cxn ang="0">
                    <a:pos x="7" y="53"/>
                  </a:cxn>
                  <a:cxn ang="0">
                    <a:pos x="10" y="53"/>
                  </a:cxn>
                  <a:cxn ang="0">
                    <a:pos x="17" y="56"/>
                  </a:cxn>
                  <a:cxn ang="0">
                    <a:pos x="24" y="56"/>
                  </a:cxn>
                  <a:cxn ang="0">
                    <a:pos x="31" y="56"/>
                  </a:cxn>
                  <a:cxn ang="0">
                    <a:pos x="35" y="53"/>
                  </a:cxn>
                  <a:cxn ang="0">
                    <a:pos x="38" y="49"/>
                  </a:cxn>
                  <a:cxn ang="0">
                    <a:pos x="42" y="42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2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/>
                <a:ahLst/>
                <a:cxnLst>
                  <a:cxn ang="0">
                    <a:pos x="3" y="88"/>
                  </a:cxn>
                  <a:cxn ang="0">
                    <a:pos x="10" y="88"/>
                  </a:cxn>
                  <a:cxn ang="0">
                    <a:pos x="14" y="96"/>
                  </a:cxn>
                  <a:cxn ang="0">
                    <a:pos x="17" y="103"/>
                  </a:cxn>
                  <a:cxn ang="0">
                    <a:pos x="17" y="110"/>
                  </a:cxn>
                  <a:cxn ang="0">
                    <a:pos x="14" y="117"/>
                  </a:cxn>
                  <a:cxn ang="0">
                    <a:pos x="10" y="117"/>
                  </a:cxn>
                  <a:cxn ang="0">
                    <a:pos x="10" y="127"/>
                  </a:cxn>
                  <a:cxn ang="0">
                    <a:pos x="14" y="134"/>
                  </a:cxn>
                  <a:cxn ang="0">
                    <a:pos x="10" y="141"/>
                  </a:cxn>
                  <a:cxn ang="0">
                    <a:pos x="17" y="152"/>
                  </a:cxn>
                  <a:cxn ang="0">
                    <a:pos x="28" y="155"/>
                  </a:cxn>
                  <a:cxn ang="0">
                    <a:pos x="35" y="155"/>
                  </a:cxn>
                  <a:cxn ang="0">
                    <a:pos x="38" y="155"/>
                  </a:cxn>
                  <a:cxn ang="0">
                    <a:pos x="45" y="152"/>
                  </a:cxn>
                  <a:cxn ang="0">
                    <a:pos x="52" y="141"/>
                  </a:cxn>
                  <a:cxn ang="0">
                    <a:pos x="56" y="138"/>
                  </a:cxn>
                  <a:cxn ang="0">
                    <a:pos x="59" y="124"/>
                  </a:cxn>
                  <a:cxn ang="0">
                    <a:pos x="67" y="117"/>
                  </a:cxn>
                  <a:cxn ang="0">
                    <a:pos x="70" y="110"/>
                  </a:cxn>
                  <a:cxn ang="0">
                    <a:pos x="74" y="88"/>
                  </a:cxn>
                  <a:cxn ang="0">
                    <a:pos x="67" y="85"/>
                  </a:cxn>
                  <a:cxn ang="0">
                    <a:pos x="59" y="85"/>
                  </a:cxn>
                  <a:cxn ang="0">
                    <a:pos x="56" y="85"/>
                  </a:cxn>
                  <a:cxn ang="0">
                    <a:pos x="52" y="85"/>
                  </a:cxn>
                  <a:cxn ang="0">
                    <a:pos x="56" y="78"/>
                  </a:cxn>
                  <a:cxn ang="0">
                    <a:pos x="59" y="78"/>
                  </a:cxn>
                  <a:cxn ang="0">
                    <a:pos x="59" y="67"/>
                  </a:cxn>
                  <a:cxn ang="0">
                    <a:pos x="59" y="60"/>
                  </a:cxn>
                  <a:cxn ang="0">
                    <a:pos x="56" y="46"/>
                  </a:cxn>
                  <a:cxn ang="0">
                    <a:pos x="45" y="32"/>
                  </a:cxn>
                  <a:cxn ang="0">
                    <a:pos x="42" y="29"/>
                  </a:cxn>
                  <a:cxn ang="0">
                    <a:pos x="35" y="18"/>
                  </a:cxn>
                  <a:cxn ang="0">
                    <a:pos x="28" y="15"/>
                  </a:cxn>
                  <a:cxn ang="0">
                    <a:pos x="24" y="11"/>
                  </a:cxn>
                  <a:cxn ang="0">
                    <a:pos x="21" y="4"/>
                  </a:cxn>
                  <a:cxn ang="0">
                    <a:pos x="17" y="0"/>
                  </a:cxn>
                  <a:cxn ang="0">
                    <a:pos x="10" y="4"/>
                  </a:cxn>
                  <a:cxn ang="0">
                    <a:pos x="10" y="7"/>
                  </a:cxn>
                  <a:cxn ang="0">
                    <a:pos x="14" y="15"/>
                  </a:cxn>
                  <a:cxn ang="0">
                    <a:pos x="10" y="22"/>
                  </a:cxn>
                  <a:cxn ang="0">
                    <a:pos x="7" y="29"/>
                  </a:cxn>
                  <a:cxn ang="0">
                    <a:pos x="3" y="43"/>
                  </a:cxn>
                  <a:cxn ang="0">
                    <a:pos x="3" y="60"/>
                  </a:cxn>
                  <a:cxn ang="0">
                    <a:pos x="0" y="64"/>
                  </a:cxn>
                  <a:cxn ang="0">
                    <a:pos x="0" y="67"/>
                  </a:cxn>
                  <a:cxn ang="0">
                    <a:pos x="7" y="81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3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/>
                <a:ahLst/>
                <a:cxnLst>
                  <a:cxn ang="0">
                    <a:pos x="25" y="46"/>
                  </a:cxn>
                  <a:cxn ang="0">
                    <a:pos x="29" y="46"/>
                  </a:cxn>
                  <a:cxn ang="0">
                    <a:pos x="32" y="46"/>
                  </a:cxn>
                  <a:cxn ang="0">
                    <a:pos x="39" y="46"/>
                  </a:cxn>
                  <a:cxn ang="0">
                    <a:pos x="43" y="42"/>
                  </a:cxn>
                  <a:cxn ang="0">
                    <a:pos x="50" y="46"/>
                  </a:cxn>
                  <a:cxn ang="0">
                    <a:pos x="53" y="46"/>
                  </a:cxn>
                  <a:cxn ang="0">
                    <a:pos x="53" y="46"/>
                  </a:cxn>
                  <a:cxn ang="0">
                    <a:pos x="50" y="39"/>
                  </a:cxn>
                  <a:cxn ang="0">
                    <a:pos x="50" y="32"/>
                  </a:cxn>
                  <a:cxn ang="0">
                    <a:pos x="46" y="24"/>
                  </a:cxn>
                  <a:cxn ang="0">
                    <a:pos x="43" y="21"/>
                  </a:cxn>
                  <a:cxn ang="0">
                    <a:pos x="43" y="21"/>
                  </a:cxn>
                  <a:cxn ang="0">
                    <a:pos x="43" y="14"/>
                  </a:cxn>
                  <a:cxn ang="0">
                    <a:pos x="39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9" y="0"/>
                  </a:cxn>
                  <a:cxn ang="0">
                    <a:pos x="25" y="17"/>
                  </a:cxn>
                  <a:cxn ang="0">
                    <a:pos x="25" y="17"/>
                  </a:cxn>
                  <a:cxn ang="0">
                    <a:pos x="22" y="17"/>
                  </a:cxn>
                  <a:cxn ang="0">
                    <a:pos x="15" y="17"/>
                  </a:cxn>
                  <a:cxn ang="0">
                    <a:pos x="11" y="21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4" y="24"/>
                  </a:cxn>
                  <a:cxn ang="0">
                    <a:pos x="0" y="28"/>
                  </a:cxn>
                  <a:cxn ang="0">
                    <a:pos x="0" y="32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8" y="42"/>
                  </a:cxn>
                  <a:cxn ang="0">
                    <a:pos x="15" y="46"/>
                  </a:cxn>
                  <a:cxn ang="0">
                    <a:pos x="25" y="46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4" name="Freeform 368"/>
              <p:cNvSpPr>
                <a:spLocks/>
              </p:cNvSpPr>
              <p:nvPr userDrawn="1"/>
            </p:nvSpPr>
            <p:spPr bwMode="gray">
              <a:xfrm>
                <a:off x="1034" y="-2822"/>
                <a:ext cx="34" cy="21"/>
              </a:xfrm>
              <a:custGeom>
                <a:avLst/>
                <a:gdLst/>
                <a:ahLst/>
                <a:cxnLst>
                  <a:cxn ang="0">
                    <a:pos x="32" y="18"/>
                  </a:cxn>
                  <a:cxn ang="0">
                    <a:pos x="28" y="11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21" y="21"/>
                  </a:cxn>
                  <a:cxn ang="0">
                    <a:pos x="25" y="21"/>
                  </a:cxn>
                  <a:cxn ang="0">
                    <a:pos x="28" y="21"/>
                  </a:cxn>
                  <a:cxn ang="0">
                    <a:pos x="32" y="21"/>
                  </a:cxn>
                  <a:cxn ang="0">
                    <a:pos x="35" y="21"/>
                  </a:cxn>
                  <a:cxn ang="0">
                    <a:pos x="32" y="18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5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3" y="18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6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0"/>
                  </a:cxn>
                  <a:cxn ang="0">
                    <a:pos x="7" y="14"/>
                  </a:cxn>
                  <a:cxn ang="0">
                    <a:pos x="11" y="14"/>
                  </a:cxn>
                  <a:cxn ang="0">
                    <a:pos x="14" y="14"/>
                  </a:cxn>
                  <a:cxn ang="0">
                    <a:pos x="18" y="10"/>
                  </a:cxn>
                  <a:cxn ang="0">
                    <a:pos x="21" y="7"/>
                  </a:cxn>
                  <a:cxn ang="0">
                    <a:pos x="18" y="3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7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7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/>
                <a:ahLst/>
                <a:cxnLst>
                  <a:cxn ang="0">
                    <a:pos x="7" y="7"/>
                  </a:cxn>
                  <a:cxn ang="0">
                    <a:pos x="11" y="7"/>
                  </a:cxn>
                  <a:cxn ang="0">
                    <a:pos x="14" y="3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7" y="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8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7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79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5" cy="46"/>
              </a:xfrm>
              <a:custGeom>
                <a:avLst/>
                <a:gdLst/>
                <a:ahLst/>
                <a:cxnLst>
                  <a:cxn ang="0">
                    <a:pos x="14" y="39"/>
                  </a:cxn>
                  <a:cxn ang="0">
                    <a:pos x="14" y="42"/>
                  </a:cxn>
                  <a:cxn ang="0">
                    <a:pos x="17" y="46"/>
                  </a:cxn>
                  <a:cxn ang="0">
                    <a:pos x="21" y="46"/>
                  </a:cxn>
                  <a:cxn ang="0">
                    <a:pos x="28" y="46"/>
                  </a:cxn>
                  <a:cxn ang="0">
                    <a:pos x="63" y="42"/>
                  </a:cxn>
                  <a:cxn ang="0">
                    <a:pos x="63" y="35"/>
                  </a:cxn>
                  <a:cxn ang="0">
                    <a:pos x="63" y="35"/>
                  </a:cxn>
                  <a:cxn ang="0">
                    <a:pos x="63" y="28"/>
                  </a:cxn>
                  <a:cxn ang="0">
                    <a:pos x="60" y="21"/>
                  </a:cxn>
                  <a:cxn ang="0">
                    <a:pos x="60" y="14"/>
                  </a:cxn>
                  <a:cxn ang="0">
                    <a:pos x="60" y="7"/>
                  </a:cxn>
                  <a:cxn ang="0">
                    <a:pos x="56" y="4"/>
                  </a:cxn>
                  <a:cxn ang="0">
                    <a:pos x="53" y="0"/>
                  </a:cxn>
                  <a:cxn ang="0">
                    <a:pos x="49" y="0"/>
                  </a:cxn>
                  <a:cxn ang="0">
                    <a:pos x="42" y="0"/>
                  </a:cxn>
                  <a:cxn ang="0">
                    <a:pos x="3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4"/>
                  </a:cxn>
                  <a:cxn ang="0">
                    <a:pos x="3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8"/>
                  </a:cxn>
                  <a:cxn ang="0">
                    <a:pos x="0" y="25"/>
                  </a:cxn>
                  <a:cxn ang="0">
                    <a:pos x="0" y="28"/>
                  </a:cxn>
                  <a:cxn ang="0">
                    <a:pos x="3" y="35"/>
                  </a:cxn>
                  <a:cxn ang="0">
                    <a:pos x="7" y="39"/>
                  </a:cxn>
                  <a:cxn ang="0">
                    <a:pos x="14" y="39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80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25" y="24"/>
                  </a:cxn>
                  <a:cxn ang="0">
                    <a:pos x="25" y="21"/>
                  </a:cxn>
                  <a:cxn ang="0">
                    <a:pos x="25" y="14"/>
                  </a:cxn>
                  <a:cxn ang="0">
                    <a:pos x="25" y="10"/>
                  </a:cxn>
                  <a:cxn ang="0">
                    <a:pos x="25" y="7"/>
                  </a:cxn>
                  <a:cxn ang="0">
                    <a:pos x="22" y="0"/>
                  </a:cxn>
                  <a:cxn ang="0">
                    <a:pos x="1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7"/>
                  </a:cxn>
                  <a:cxn ang="0">
                    <a:pos x="0" y="24"/>
                  </a:cxn>
                  <a:cxn ang="0">
                    <a:pos x="4" y="28"/>
                  </a:cxn>
                  <a:cxn ang="0">
                    <a:pos x="8" y="31"/>
                  </a:cxn>
                  <a:cxn ang="0">
                    <a:pos x="8" y="31"/>
                  </a:cxn>
                  <a:cxn ang="0">
                    <a:pos x="11" y="31"/>
                  </a:cxn>
                  <a:cxn ang="0">
                    <a:pos x="15" y="31"/>
                  </a:cxn>
                  <a:cxn ang="0">
                    <a:pos x="22" y="31"/>
                  </a:cxn>
                  <a:cxn ang="0">
                    <a:pos x="25" y="28"/>
                  </a:cxn>
                  <a:cxn ang="0">
                    <a:pos x="25" y="24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81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7" y="7"/>
                  </a:cxn>
                  <a:cxn ang="0">
                    <a:pos x="14" y="7"/>
                  </a:cxn>
                  <a:cxn ang="0">
                    <a:pos x="21" y="7"/>
                  </a:cxn>
                  <a:cxn ang="0">
                    <a:pos x="28" y="4"/>
                  </a:cxn>
                  <a:cxn ang="0">
                    <a:pos x="28" y="4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4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82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4" y="0"/>
                  </a:cxn>
                  <a:cxn ang="0">
                    <a:pos x="0" y="8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4" y="25"/>
                  </a:cxn>
                  <a:cxn ang="0">
                    <a:pos x="7" y="29"/>
                  </a:cxn>
                  <a:cxn ang="0">
                    <a:pos x="7" y="25"/>
                  </a:cxn>
                  <a:cxn ang="0">
                    <a:pos x="11" y="22"/>
                  </a:cxn>
                  <a:cxn ang="0">
                    <a:pos x="11" y="15"/>
                  </a:cxn>
                  <a:cxn ang="0">
                    <a:pos x="11" y="8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83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20" cy="21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18"/>
                  </a:cxn>
                  <a:cxn ang="0">
                    <a:pos x="4" y="21"/>
                  </a:cxn>
                  <a:cxn ang="0">
                    <a:pos x="8" y="21"/>
                  </a:cxn>
                  <a:cxn ang="0">
                    <a:pos x="11" y="21"/>
                  </a:cxn>
                  <a:cxn ang="0">
                    <a:pos x="15" y="18"/>
                  </a:cxn>
                  <a:cxn ang="0">
                    <a:pos x="18" y="11"/>
                  </a:cxn>
                  <a:cxn ang="0">
                    <a:pos x="15" y="7"/>
                  </a:cxn>
                  <a:cxn ang="0">
                    <a:pos x="11" y="4"/>
                  </a:cxn>
                  <a:cxn ang="0">
                    <a:pos x="8" y="0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84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/>
                <a:ahLst/>
                <a:cxnLst>
                  <a:cxn ang="0">
                    <a:pos x="42" y="204"/>
                  </a:cxn>
                  <a:cxn ang="0">
                    <a:pos x="42" y="218"/>
                  </a:cxn>
                  <a:cxn ang="0">
                    <a:pos x="42" y="229"/>
                  </a:cxn>
                  <a:cxn ang="0">
                    <a:pos x="28" y="218"/>
                  </a:cxn>
                  <a:cxn ang="0">
                    <a:pos x="21" y="225"/>
                  </a:cxn>
                  <a:cxn ang="0">
                    <a:pos x="10" y="236"/>
                  </a:cxn>
                  <a:cxn ang="0">
                    <a:pos x="10" y="260"/>
                  </a:cxn>
                  <a:cxn ang="0">
                    <a:pos x="35" y="268"/>
                  </a:cxn>
                  <a:cxn ang="0">
                    <a:pos x="49" y="275"/>
                  </a:cxn>
                  <a:cxn ang="0">
                    <a:pos x="70" y="278"/>
                  </a:cxn>
                  <a:cxn ang="0">
                    <a:pos x="81" y="264"/>
                  </a:cxn>
                  <a:cxn ang="0">
                    <a:pos x="84" y="239"/>
                  </a:cxn>
                  <a:cxn ang="0">
                    <a:pos x="106" y="229"/>
                  </a:cxn>
                  <a:cxn ang="0">
                    <a:pos x="116" y="208"/>
                  </a:cxn>
                  <a:cxn ang="0">
                    <a:pos x="120" y="197"/>
                  </a:cxn>
                  <a:cxn ang="0">
                    <a:pos x="113" y="190"/>
                  </a:cxn>
                  <a:cxn ang="0">
                    <a:pos x="127" y="179"/>
                  </a:cxn>
                  <a:cxn ang="0">
                    <a:pos x="155" y="172"/>
                  </a:cxn>
                  <a:cxn ang="0">
                    <a:pos x="162" y="162"/>
                  </a:cxn>
                  <a:cxn ang="0">
                    <a:pos x="180" y="144"/>
                  </a:cxn>
                  <a:cxn ang="0">
                    <a:pos x="208" y="123"/>
                  </a:cxn>
                  <a:cxn ang="0">
                    <a:pos x="225" y="112"/>
                  </a:cxn>
                  <a:cxn ang="0">
                    <a:pos x="218" y="105"/>
                  </a:cxn>
                  <a:cxn ang="0">
                    <a:pos x="204" y="98"/>
                  </a:cxn>
                  <a:cxn ang="0">
                    <a:pos x="211" y="91"/>
                  </a:cxn>
                  <a:cxn ang="0">
                    <a:pos x="211" y="84"/>
                  </a:cxn>
                  <a:cxn ang="0">
                    <a:pos x="243" y="84"/>
                  </a:cxn>
                  <a:cxn ang="0">
                    <a:pos x="232" y="46"/>
                  </a:cxn>
                  <a:cxn ang="0">
                    <a:pos x="225" y="28"/>
                  </a:cxn>
                  <a:cxn ang="0">
                    <a:pos x="201" y="7"/>
                  </a:cxn>
                  <a:cxn ang="0">
                    <a:pos x="183" y="3"/>
                  </a:cxn>
                  <a:cxn ang="0">
                    <a:pos x="141" y="0"/>
                  </a:cxn>
                  <a:cxn ang="0">
                    <a:pos x="116" y="10"/>
                  </a:cxn>
                  <a:cxn ang="0">
                    <a:pos x="95" y="21"/>
                  </a:cxn>
                  <a:cxn ang="0">
                    <a:pos x="74" y="35"/>
                  </a:cxn>
                  <a:cxn ang="0">
                    <a:pos x="56" y="35"/>
                  </a:cxn>
                  <a:cxn ang="0">
                    <a:pos x="49" y="49"/>
                  </a:cxn>
                  <a:cxn ang="0">
                    <a:pos x="56" y="77"/>
                  </a:cxn>
                  <a:cxn ang="0">
                    <a:pos x="67" y="74"/>
                  </a:cxn>
                  <a:cxn ang="0">
                    <a:pos x="88" y="77"/>
                  </a:cxn>
                  <a:cxn ang="0">
                    <a:pos x="141" y="84"/>
                  </a:cxn>
                  <a:cxn ang="0">
                    <a:pos x="130" y="91"/>
                  </a:cxn>
                  <a:cxn ang="0">
                    <a:pos x="109" y="98"/>
                  </a:cxn>
                  <a:cxn ang="0">
                    <a:pos x="88" y="120"/>
                  </a:cxn>
                  <a:cxn ang="0">
                    <a:pos x="84" y="144"/>
                  </a:cxn>
                  <a:cxn ang="0">
                    <a:pos x="74" y="127"/>
                  </a:cxn>
                  <a:cxn ang="0">
                    <a:pos x="60" y="116"/>
                  </a:cxn>
                  <a:cxn ang="0">
                    <a:pos x="60" y="137"/>
                  </a:cxn>
                  <a:cxn ang="0">
                    <a:pos x="53" y="172"/>
                  </a:cxn>
                  <a:cxn ang="0">
                    <a:pos x="70" y="172"/>
                  </a:cxn>
                  <a:cxn ang="0">
                    <a:pos x="56" y="183"/>
                  </a:cxn>
                  <a:cxn ang="0">
                    <a:pos x="42" y="183"/>
                  </a:cxn>
                  <a:cxn ang="0">
                    <a:pos x="28" y="201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</p:grpSp>
        <p:sp>
          <p:nvSpPr>
            <p:cNvPr id="146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/>
              <a:ahLst/>
              <a:cxnLst>
                <a:cxn ang="0">
                  <a:pos x="388" y="521"/>
                </a:cxn>
                <a:cxn ang="0">
                  <a:pos x="377" y="595"/>
                </a:cxn>
                <a:cxn ang="0">
                  <a:pos x="416" y="715"/>
                </a:cxn>
                <a:cxn ang="0">
                  <a:pos x="409" y="859"/>
                </a:cxn>
                <a:cxn ang="0">
                  <a:pos x="535" y="1057"/>
                </a:cxn>
                <a:cxn ang="0">
                  <a:pos x="655" y="979"/>
                </a:cxn>
                <a:cxn ang="0">
                  <a:pos x="698" y="916"/>
                </a:cxn>
                <a:cxn ang="0">
                  <a:pos x="757" y="799"/>
                </a:cxn>
                <a:cxn ang="0">
                  <a:pos x="757" y="662"/>
                </a:cxn>
                <a:cxn ang="0">
                  <a:pos x="909" y="436"/>
                </a:cxn>
                <a:cxn ang="0">
                  <a:pos x="810" y="384"/>
                </a:cxn>
                <a:cxn ang="0">
                  <a:pos x="754" y="296"/>
                </a:cxn>
                <a:cxn ang="0">
                  <a:pos x="659" y="105"/>
                </a:cxn>
                <a:cxn ang="0">
                  <a:pos x="514" y="95"/>
                </a:cxn>
                <a:cxn ang="0">
                  <a:pos x="416" y="74"/>
                </a:cxn>
                <a:cxn ang="0">
                  <a:pos x="391" y="42"/>
                </a:cxn>
                <a:cxn ang="0">
                  <a:pos x="296" y="10"/>
                </a:cxn>
                <a:cxn ang="0">
                  <a:pos x="155" y="24"/>
                </a:cxn>
                <a:cxn ang="0">
                  <a:pos x="70" y="148"/>
                </a:cxn>
                <a:cxn ang="0">
                  <a:pos x="7" y="250"/>
                </a:cxn>
                <a:cxn ang="0">
                  <a:pos x="0" y="341"/>
                </a:cxn>
                <a:cxn ang="0">
                  <a:pos x="63" y="422"/>
                </a:cxn>
                <a:cxn ang="0">
                  <a:pos x="233" y="486"/>
                </a:cxn>
                <a:cxn ang="0">
                  <a:pos x="380" y="447"/>
                </a:cxn>
                <a:cxn ang="0">
                  <a:pos x="669" y="884"/>
                </a:cxn>
                <a:cxn ang="0">
                  <a:pos x="620" y="863"/>
                </a:cxn>
                <a:cxn ang="0">
                  <a:pos x="426" y="433"/>
                </a:cxn>
                <a:cxn ang="0">
                  <a:pos x="511" y="789"/>
                </a:cxn>
                <a:cxn ang="0">
                  <a:pos x="447" y="599"/>
                </a:cxn>
                <a:cxn ang="0">
                  <a:pos x="433" y="570"/>
                </a:cxn>
                <a:cxn ang="0">
                  <a:pos x="553" y="803"/>
                </a:cxn>
                <a:cxn ang="0">
                  <a:pos x="592" y="806"/>
                </a:cxn>
                <a:cxn ang="0">
                  <a:pos x="659" y="577"/>
                </a:cxn>
                <a:cxn ang="0">
                  <a:pos x="497" y="447"/>
                </a:cxn>
                <a:cxn ang="0">
                  <a:pos x="416" y="232"/>
                </a:cxn>
                <a:cxn ang="0">
                  <a:pos x="469" y="954"/>
                </a:cxn>
                <a:cxn ang="0">
                  <a:pos x="525" y="810"/>
                </a:cxn>
                <a:cxn ang="0">
                  <a:pos x="567" y="817"/>
                </a:cxn>
                <a:cxn ang="0">
                  <a:pos x="447" y="250"/>
                </a:cxn>
                <a:cxn ang="0">
                  <a:pos x="373" y="151"/>
                </a:cxn>
                <a:cxn ang="0">
                  <a:pos x="377" y="179"/>
                </a:cxn>
                <a:cxn ang="0">
                  <a:pos x="359" y="102"/>
                </a:cxn>
                <a:cxn ang="0">
                  <a:pos x="229" y="373"/>
                </a:cxn>
                <a:cxn ang="0">
                  <a:pos x="151" y="444"/>
                </a:cxn>
                <a:cxn ang="0">
                  <a:pos x="88" y="327"/>
                </a:cxn>
                <a:cxn ang="0">
                  <a:pos x="78" y="338"/>
                </a:cxn>
                <a:cxn ang="0">
                  <a:pos x="78" y="373"/>
                </a:cxn>
                <a:cxn ang="0">
                  <a:pos x="127" y="398"/>
                </a:cxn>
                <a:cxn ang="0">
                  <a:pos x="134" y="440"/>
                </a:cxn>
                <a:cxn ang="0">
                  <a:pos x="144" y="436"/>
                </a:cxn>
                <a:cxn ang="0">
                  <a:pos x="187" y="359"/>
                </a:cxn>
                <a:cxn ang="0">
                  <a:pos x="247" y="345"/>
                </a:cxn>
                <a:cxn ang="0">
                  <a:pos x="67" y="348"/>
                </a:cxn>
                <a:cxn ang="0">
                  <a:pos x="39" y="327"/>
                </a:cxn>
                <a:cxn ang="0">
                  <a:pos x="99" y="436"/>
                </a:cxn>
                <a:cxn ang="0">
                  <a:pos x="155" y="454"/>
                </a:cxn>
                <a:cxn ang="0">
                  <a:pos x="183" y="391"/>
                </a:cxn>
                <a:cxn ang="0">
                  <a:pos x="250" y="398"/>
                </a:cxn>
                <a:cxn ang="0">
                  <a:pos x="338" y="380"/>
                </a:cxn>
                <a:cxn ang="0">
                  <a:pos x="388" y="595"/>
                </a:cxn>
                <a:cxn ang="0">
                  <a:pos x="423" y="803"/>
                </a:cxn>
                <a:cxn ang="0">
                  <a:pos x="666" y="880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7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185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86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/>
            <a:ahLst/>
            <a:cxnLst>
              <a:cxn ang="0">
                <a:pos x="2598" y="1124"/>
              </a:cxn>
              <a:cxn ang="0">
                <a:pos x="2508" y="918"/>
              </a:cxn>
              <a:cxn ang="0">
                <a:pos x="2382" y="724"/>
              </a:cxn>
              <a:cxn ang="0">
                <a:pos x="2208" y="496"/>
              </a:cxn>
              <a:cxn ang="0">
                <a:pos x="1984" y="426"/>
              </a:cxn>
              <a:cxn ang="0">
                <a:pos x="1940" y="136"/>
              </a:cxn>
              <a:cxn ang="0">
                <a:pos x="1578" y="20"/>
              </a:cxn>
              <a:cxn ang="0">
                <a:pos x="1452" y="126"/>
              </a:cxn>
              <a:cxn ang="0">
                <a:pos x="1386" y="328"/>
              </a:cxn>
              <a:cxn ang="0">
                <a:pos x="1378" y="494"/>
              </a:cxn>
              <a:cxn ang="0">
                <a:pos x="1272" y="606"/>
              </a:cxn>
              <a:cxn ang="0">
                <a:pos x="1294" y="554"/>
              </a:cxn>
              <a:cxn ang="0">
                <a:pos x="1308" y="476"/>
              </a:cxn>
              <a:cxn ang="0">
                <a:pos x="1286" y="312"/>
              </a:cxn>
              <a:cxn ang="0">
                <a:pos x="1316" y="298"/>
              </a:cxn>
              <a:cxn ang="0">
                <a:pos x="1262" y="178"/>
              </a:cxn>
              <a:cxn ang="0">
                <a:pos x="1248" y="158"/>
              </a:cxn>
              <a:cxn ang="0">
                <a:pos x="1172" y="118"/>
              </a:cxn>
              <a:cxn ang="0">
                <a:pos x="1044" y="102"/>
              </a:cxn>
              <a:cxn ang="0">
                <a:pos x="940" y="86"/>
              </a:cxn>
              <a:cxn ang="0">
                <a:pos x="770" y="152"/>
              </a:cxn>
              <a:cxn ang="0">
                <a:pos x="598" y="414"/>
              </a:cxn>
              <a:cxn ang="0">
                <a:pos x="616" y="594"/>
              </a:cxn>
              <a:cxn ang="0">
                <a:pos x="654" y="672"/>
              </a:cxn>
              <a:cxn ang="0">
                <a:pos x="696" y="728"/>
              </a:cxn>
              <a:cxn ang="0">
                <a:pos x="740" y="910"/>
              </a:cxn>
              <a:cxn ang="0">
                <a:pos x="658" y="838"/>
              </a:cxn>
              <a:cxn ang="0">
                <a:pos x="614" y="892"/>
              </a:cxn>
              <a:cxn ang="0">
                <a:pos x="548" y="932"/>
              </a:cxn>
              <a:cxn ang="0">
                <a:pos x="436" y="1028"/>
              </a:cxn>
              <a:cxn ang="0">
                <a:pos x="360" y="1094"/>
              </a:cxn>
              <a:cxn ang="0">
                <a:pos x="54" y="1496"/>
              </a:cxn>
              <a:cxn ang="0">
                <a:pos x="66" y="2106"/>
              </a:cxn>
              <a:cxn ang="0">
                <a:pos x="1044" y="984"/>
              </a:cxn>
              <a:cxn ang="0">
                <a:pos x="1096" y="1004"/>
              </a:cxn>
              <a:cxn ang="0">
                <a:pos x="990" y="1064"/>
              </a:cxn>
              <a:cxn ang="0">
                <a:pos x="1048" y="1204"/>
              </a:cxn>
              <a:cxn ang="0">
                <a:pos x="1366" y="2078"/>
              </a:cxn>
              <a:cxn ang="0">
                <a:pos x="1064" y="1392"/>
              </a:cxn>
              <a:cxn ang="0">
                <a:pos x="1096" y="1212"/>
              </a:cxn>
              <a:cxn ang="0">
                <a:pos x="1374" y="1900"/>
              </a:cxn>
              <a:cxn ang="0">
                <a:pos x="1808" y="1070"/>
              </a:cxn>
              <a:cxn ang="0">
                <a:pos x="1774" y="1290"/>
              </a:cxn>
              <a:cxn ang="0">
                <a:pos x="1646" y="1240"/>
              </a:cxn>
              <a:cxn ang="0">
                <a:pos x="1552" y="1036"/>
              </a:cxn>
              <a:cxn ang="0">
                <a:pos x="1380" y="1080"/>
              </a:cxn>
              <a:cxn ang="0">
                <a:pos x="1428" y="748"/>
              </a:cxn>
              <a:cxn ang="0">
                <a:pos x="1512" y="628"/>
              </a:cxn>
              <a:cxn ang="0">
                <a:pos x="1660" y="1058"/>
              </a:cxn>
              <a:cxn ang="0">
                <a:pos x="1750" y="1124"/>
              </a:cxn>
              <a:cxn ang="0">
                <a:pos x="1812" y="878"/>
              </a:cxn>
              <a:cxn ang="0">
                <a:pos x="1908" y="694"/>
              </a:cxn>
              <a:cxn ang="0">
                <a:pos x="2100" y="872"/>
              </a:cxn>
              <a:cxn ang="0">
                <a:pos x="2382" y="1386"/>
              </a:cxn>
              <a:cxn ang="0">
                <a:pos x="2280" y="1128"/>
              </a:cxn>
              <a:cxn ang="0">
                <a:pos x="2320" y="1208"/>
              </a:cxn>
              <a:cxn ang="0">
                <a:pos x="2376" y="1290"/>
              </a:cxn>
              <a:cxn ang="0">
                <a:pos x="2380" y="1300"/>
              </a:cxn>
              <a:cxn ang="0">
                <a:pos x="2386" y="1312"/>
              </a:cxn>
              <a:cxn ang="0">
                <a:pos x="2398" y="1324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87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9914A-A3BA-4F36-9892-2D0EBB4E2B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DB5F7-AA44-4276-85E9-5B0AD9119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D1437-5E8D-4099-8938-783F4869AA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A0272-87E1-4277-AE30-8AB513C68E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1E665-0F86-461F-A0B7-C8F641FDE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CE130-2E74-4DE4-9D42-3B3BD8B68D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397E4-E8FF-452A-8312-DCA2709815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3BBC-3EBF-419F-BF5C-D253A90DFC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F4077-BE46-4DED-AF2D-0878B8CFFE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88703-4A13-442C-B3FF-4570957E8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</p:cSld>
  <p:clrMapOvr>
    <a:masterClrMapping/>
  </p:clrMapOvr>
  <p:hf sldNum="0"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9"/>
          <p:cNvSpPr txBox="1">
            <a:spLocks noChangeArrowheads="1"/>
          </p:cNvSpPr>
          <p:nvPr/>
        </p:nvSpPr>
        <p:spPr bwMode="black">
          <a:xfrm>
            <a:off x="439738" y="5756275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altLang="ko-KR" sz="2400" b="1" smtClean="0">
                <a:latin typeface="Verdana" pitchFamily="34" charset="0"/>
                <a:ea typeface="굴림" charset="-127"/>
              </a:rPr>
              <a:t>LOGO</a:t>
            </a:r>
          </a:p>
        </p:txBody>
      </p:sp>
      <p:sp>
        <p:nvSpPr>
          <p:cNvPr id="13489" name="Rectangle 177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004888" y="1824038"/>
            <a:ext cx="6821487" cy="1470025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013B41"/>
                </a:solidFill>
              </a:defRPr>
            </a:lvl1pPr>
          </a:lstStyle>
          <a:p>
            <a:pPr lvl="0"/>
            <a:r>
              <a:rPr lang="ru-RU" altLang="zh-CN" noProof="0" smtClean="0"/>
              <a:t>Образец заголовка</a:t>
            </a:r>
            <a:endParaRPr lang="zh-CN" altLang="en-US" noProof="0" smtClean="0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453188"/>
            <a:ext cx="2133600" cy="152400"/>
          </a:xfrm>
          <a:prstGeom prst="rect">
            <a:avLst/>
          </a:prstGeom>
          <a:extLst/>
        </p:spPr>
        <p:txBody>
          <a:bodyPr/>
          <a:lstStyle>
            <a:lvl1pPr algn="l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6492427E-8A2D-4FD2-9B58-A84089F8C86F}" type="datetimeFigureOut">
              <a:rPr lang="ru-RU"/>
              <a:pPr>
                <a:defRPr/>
              </a:pPr>
              <a:t>15.02.2018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6119813" y="6438900"/>
            <a:ext cx="2895600" cy="152400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99192-95BE-4EEE-91A5-8798AE59AA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26A4B-19DB-45C1-AD94-E73DB1C61B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94401-87B0-4A4E-AE75-668FAFD88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D3332-4E02-4E36-B60E-F3C503D5E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00405-FCCF-468B-AB46-4AFA3C1F6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43337-035F-446D-B62B-31720F16DD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38F50-9D94-43C4-B8DD-AD077410CE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40120-808C-498B-95AE-828661443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AB440-7424-4871-BF94-BEF04D351A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635DC-23BE-4445-938D-B9FB2B3AAE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563E1-237D-4D83-967E-127976C805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j-lt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4C868D1A-47A6-4AE8-959F-E28DA19309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41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/>
            <a:ahLst/>
            <a:cxnLst>
              <a:cxn ang="0">
                <a:pos x="2598" y="1124"/>
              </a:cxn>
              <a:cxn ang="0">
                <a:pos x="2508" y="918"/>
              </a:cxn>
              <a:cxn ang="0">
                <a:pos x="2382" y="724"/>
              </a:cxn>
              <a:cxn ang="0">
                <a:pos x="2208" y="496"/>
              </a:cxn>
              <a:cxn ang="0">
                <a:pos x="1984" y="426"/>
              </a:cxn>
              <a:cxn ang="0">
                <a:pos x="1940" y="136"/>
              </a:cxn>
              <a:cxn ang="0">
                <a:pos x="1578" y="20"/>
              </a:cxn>
              <a:cxn ang="0">
                <a:pos x="1452" y="126"/>
              </a:cxn>
              <a:cxn ang="0">
                <a:pos x="1386" y="328"/>
              </a:cxn>
              <a:cxn ang="0">
                <a:pos x="1378" y="494"/>
              </a:cxn>
              <a:cxn ang="0">
                <a:pos x="1272" y="606"/>
              </a:cxn>
              <a:cxn ang="0">
                <a:pos x="1294" y="554"/>
              </a:cxn>
              <a:cxn ang="0">
                <a:pos x="1308" y="476"/>
              </a:cxn>
              <a:cxn ang="0">
                <a:pos x="1286" y="312"/>
              </a:cxn>
              <a:cxn ang="0">
                <a:pos x="1316" y="298"/>
              </a:cxn>
              <a:cxn ang="0">
                <a:pos x="1262" y="178"/>
              </a:cxn>
              <a:cxn ang="0">
                <a:pos x="1248" y="158"/>
              </a:cxn>
              <a:cxn ang="0">
                <a:pos x="1172" y="118"/>
              </a:cxn>
              <a:cxn ang="0">
                <a:pos x="1044" y="102"/>
              </a:cxn>
              <a:cxn ang="0">
                <a:pos x="940" y="86"/>
              </a:cxn>
              <a:cxn ang="0">
                <a:pos x="770" y="152"/>
              </a:cxn>
              <a:cxn ang="0">
                <a:pos x="598" y="414"/>
              </a:cxn>
              <a:cxn ang="0">
                <a:pos x="616" y="594"/>
              </a:cxn>
              <a:cxn ang="0">
                <a:pos x="654" y="672"/>
              </a:cxn>
              <a:cxn ang="0">
                <a:pos x="696" y="728"/>
              </a:cxn>
              <a:cxn ang="0">
                <a:pos x="740" y="910"/>
              </a:cxn>
              <a:cxn ang="0">
                <a:pos x="658" y="838"/>
              </a:cxn>
              <a:cxn ang="0">
                <a:pos x="614" y="892"/>
              </a:cxn>
              <a:cxn ang="0">
                <a:pos x="548" y="932"/>
              </a:cxn>
              <a:cxn ang="0">
                <a:pos x="436" y="1028"/>
              </a:cxn>
              <a:cxn ang="0">
                <a:pos x="360" y="1094"/>
              </a:cxn>
              <a:cxn ang="0">
                <a:pos x="54" y="1496"/>
              </a:cxn>
              <a:cxn ang="0">
                <a:pos x="66" y="2106"/>
              </a:cxn>
              <a:cxn ang="0">
                <a:pos x="1044" y="984"/>
              </a:cxn>
              <a:cxn ang="0">
                <a:pos x="1096" y="1004"/>
              </a:cxn>
              <a:cxn ang="0">
                <a:pos x="990" y="1064"/>
              </a:cxn>
              <a:cxn ang="0">
                <a:pos x="1048" y="1204"/>
              </a:cxn>
              <a:cxn ang="0">
                <a:pos x="1366" y="2078"/>
              </a:cxn>
              <a:cxn ang="0">
                <a:pos x="1064" y="1392"/>
              </a:cxn>
              <a:cxn ang="0">
                <a:pos x="1096" y="1212"/>
              </a:cxn>
              <a:cxn ang="0">
                <a:pos x="1374" y="1900"/>
              </a:cxn>
              <a:cxn ang="0">
                <a:pos x="1808" y="1070"/>
              </a:cxn>
              <a:cxn ang="0">
                <a:pos x="1774" y="1290"/>
              </a:cxn>
              <a:cxn ang="0">
                <a:pos x="1646" y="1240"/>
              </a:cxn>
              <a:cxn ang="0">
                <a:pos x="1552" y="1036"/>
              </a:cxn>
              <a:cxn ang="0">
                <a:pos x="1380" y="1080"/>
              </a:cxn>
              <a:cxn ang="0">
                <a:pos x="1428" y="748"/>
              </a:cxn>
              <a:cxn ang="0">
                <a:pos x="1512" y="628"/>
              </a:cxn>
              <a:cxn ang="0">
                <a:pos x="1660" y="1058"/>
              </a:cxn>
              <a:cxn ang="0">
                <a:pos x="1750" y="1124"/>
              </a:cxn>
              <a:cxn ang="0">
                <a:pos x="1812" y="878"/>
              </a:cxn>
              <a:cxn ang="0">
                <a:pos x="1908" y="694"/>
              </a:cxn>
              <a:cxn ang="0">
                <a:pos x="2100" y="872"/>
              </a:cxn>
              <a:cxn ang="0">
                <a:pos x="2382" y="1386"/>
              </a:cxn>
              <a:cxn ang="0">
                <a:pos x="2280" y="1128"/>
              </a:cxn>
              <a:cxn ang="0">
                <a:pos x="2320" y="1208"/>
              </a:cxn>
              <a:cxn ang="0">
                <a:pos x="2376" y="1290"/>
              </a:cxn>
              <a:cxn ang="0">
                <a:pos x="2380" y="1300"/>
              </a:cxn>
              <a:cxn ang="0">
                <a:pos x="2386" y="1312"/>
              </a:cxn>
              <a:cxn ang="0">
                <a:pos x="2398" y="1324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02" r:id="rId1"/>
    <p:sldLayoutId id="2147485081" r:id="rId2"/>
    <p:sldLayoutId id="2147485082" r:id="rId3"/>
    <p:sldLayoutId id="2147485083" r:id="rId4"/>
    <p:sldLayoutId id="2147485084" r:id="rId5"/>
    <p:sldLayoutId id="2147485085" r:id="rId6"/>
    <p:sldLayoutId id="2147485086" r:id="rId7"/>
    <p:sldLayoutId id="2147485087" r:id="rId8"/>
    <p:sldLayoutId id="2147485088" r:id="rId9"/>
    <p:sldLayoutId id="2147485089" r:id="rId10"/>
    <p:sldLayoutId id="2147485090" r:id="rId11"/>
    <p:sldLayoutId id="2147485103" r:id="rId12"/>
    <p:sldLayoutId id="2147485104" r:id="rId13"/>
  </p:sldLayoutIdLst>
  <p:hf sldNum="0" hd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105" r:id="rId1"/>
    <p:sldLayoutId id="2147485106" r:id="rId2"/>
    <p:sldLayoutId id="2147485107" r:id="rId3"/>
    <p:sldLayoutId id="2147485108" r:id="rId4"/>
  </p:sldLayoutIdLst>
  <p:hf sldNum="0" hdr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50CEAC29-9669-4E34-925D-662428DB3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91" r:id="rId1"/>
    <p:sldLayoutId id="2147485092" r:id="rId2"/>
    <p:sldLayoutId id="2147485093" r:id="rId3"/>
    <p:sldLayoutId id="2147485094" r:id="rId4"/>
    <p:sldLayoutId id="2147485095" r:id="rId5"/>
    <p:sldLayoutId id="2147485096" r:id="rId6"/>
    <p:sldLayoutId id="2147485097" r:id="rId7"/>
    <p:sldLayoutId id="2147485098" r:id="rId8"/>
    <p:sldLayoutId id="2147485099" r:id="rId9"/>
    <p:sldLayoutId id="2147485100" r:id="rId10"/>
    <p:sldLayoutId id="214748510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krirpo.ru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2133600"/>
            <a:ext cx="8429625" cy="1501775"/>
          </a:xfrm>
        </p:spPr>
        <p:txBody>
          <a:bodyPr/>
          <a:lstStyle/>
          <a:p>
            <a:r>
              <a:rPr lang="ru-RU" sz="3200" smtClean="0"/>
              <a:t>Организация взаимодействия образовательных организаций по сопровождению социально-профессиональной адаптации обучающихся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85875" y="4800600"/>
            <a:ext cx="6786563" cy="381000"/>
          </a:xfrm>
        </p:spPr>
        <p:txBody>
          <a:bodyPr/>
          <a:lstStyle/>
          <a:p>
            <a:pPr eaLnBrk="1" hangingPunct="1"/>
            <a:r>
              <a:rPr lang="ru-RU" sz="1600" smtClean="0"/>
              <a:t>Осипова Наталия Владимировна, к.п.н., </a:t>
            </a:r>
          </a:p>
          <a:p>
            <a:pPr eaLnBrk="1" hangingPunct="1"/>
            <a:endParaRPr lang="ru-RU" sz="600" smtClean="0"/>
          </a:p>
          <a:p>
            <a:pPr eaLnBrk="1" hangingPunct="1"/>
            <a:r>
              <a:rPr lang="ru-RU" sz="1600" smtClean="0"/>
              <a:t>методист  ЦПиПС ГБУ ДПО «КРИРПО»</a:t>
            </a:r>
          </a:p>
          <a:p>
            <a:pPr eaLnBrk="1" hangingPunct="1"/>
            <a:r>
              <a:rPr lang="ru-RU" sz="1600" smtClean="0"/>
              <a:t> </a:t>
            </a:r>
            <a:endParaRPr lang="en-US" sz="1600" smtClean="0"/>
          </a:p>
        </p:txBody>
      </p:sp>
      <p:pic>
        <p:nvPicPr>
          <p:cNvPr id="7172" name="Picture 5" descr="\\Pdc\public\Файлы сотрудников\Килина И.А\Лого КРИРПО_15 ле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5589588"/>
            <a:ext cx="26654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7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smtClean="0"/>
              <a:t>Федеральная экспериментальная площадка ФГАУ «ФИРО»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0" y="908050"/>
            <a:ext cx="9324975" cy="56435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b="1" smtClean="0"/>
              <a:t> Задачи:</a:t>
            </a:r>
            <a:r>
              <a:rPr lang="ru-RU" sz="2400" smtClean="0"/>
              <a:t> 	</a:t>
            </a:r>
          </a:p>
          <a:p>
            <a:r>
              <a:rPr lang="ru-RU" sz="2400" smtClean="0"/>
              <a:t>Разработать модель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2400" smtClean="0"/>
              <a:t>Разработать нормативные документы различных уровней, обеспечивающие взаимодействие образовательных организаций разных типов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2400" smtClean="0"/>
              <a:t>Определить механизмы взаимодействия системы образования  и системы социальной защиты, предприятий, службы занятости по сопровождению социально-профессиональной адаптации воспитанников и обучающихся.</a:t>
            </a:r>
          </a:p>
          <a:p>
            <a:endParaRPr lang="ru-RU" sz="1400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smtClean="0"/>
              <a:t>Федеральная экспериментальная площадка ФГАУ «ФИРО»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179388" y="836613"/>
            <a:ext cx="8964612" cy="60213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b="1" smtClean="0"/>
              <a:t> Задачи:</a:t>
            </a:r>
            <a:r>
              <a:rPr lang="ru-RU" sz="2400" smtClean="0"/>
              <a:t> 	</a:t>
            </a:r>
          </a:p>
          <a:p>
            <a:r>
              <a:rPr lang="ru-RU" sz="2300" smtClean="0"/>
              <a:t>Апробировать модель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 Ленинск-Кузнецкого, Осинниковского и Юргинского городских округов Кемеровской области.</a:t>
            </a:r>
          </a:p>
          <a:p>
            <a:r>
              <a:rPr lang="ru-RU" sz="2300" smtClean="0"/>
              <a:t>Разработать дополнительную профессиональную программу повышения квалификации педагогических работников в области профессионального самоопределения и социально-профессиональной адаптации воспитанников и обучающихся.</a:t>
            </a:r>
          </a:p>
          <a:p>
            <a:r>
              <a:rPr lang="ru-RU" sz="2300" smtClean="0"/>
              <a:t>Разработать научно-методические рекомендации по реализации модели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endParaRPr lang="ru-RU" sz="1400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600" smtClean="0"/>
              <a:t>Этапы социально-профессиональной адаптации</a:t>
            </a:r>
            <a:endParaRPr lang="ru-RU" sz="2600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285750" y="1000125"/>
            <a:ext cx="8572500" cy="5424488"/>
          </a:xfrm>
        </p:spPr>
        <p:txBody>
          <a:bodyPr/>
          <a:lstStyle/>
          <a:p>
            <a:pPr marL="514350" indent="-514350" algn="ctr">
              <a:buFont typeface="Wingdings" pitchFamily="2" charset="2"/>
              <a:buNone/>
            </a:pPr>
            <a:r>
              <a:rPr lang="ru-RU" sz="2800" smtClean="0"/>
              <a:t>	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1000100" y="1857364"/>
          <a:ext cx="7215238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329613" cy="857250"/>
          </a:xfrm>
        </p:spPr>
        <p:txBody>
          <a:bodyPr/>
          <a:lstStyle/>
          <a:p>
            <a:pPr>
              <a:defRPr/>
            </a:pPr>
            <a:r>
              <a:rPr lang="ru-RU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Компоненты модели взаимодействия</a:t>
            </a:r>
            <a:endParaRPr lang="ru-RU" sz="2600" dirty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214313" y="1000125"/>
            <a:ext cx="8715375" cy="5572125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000" b="1" smtClean="0"/>
              <a:t>Субъекты:</a:t>
            </a:r>
            <a:r>
              <a:rPr lang="ru-RU" sz="2000" smtClean="0"/>
              <a:t> ДД  СОШ  Соц.партнеры  ПОО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Цель:</a:t>
            </a:r>
            <a:r>
              <a:rPr lang="ru-RU" sz="2000" smtClean="0"/>
              <a:t> организация взаимодействия ОО разных типов и социальных партнеров по сопровождению СПА воспитанников детских домов и обучающихся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Задачи:</a:t>
            </a:r>
          </a:p>
          <a:p>
            <a:pPr algn="just">
              <a:buFont typeface="Wingdings" pitchFamily="2" charset="2"/>
              <a:buNone/>
            </a:pPr>
            <a:r>
              <a:rPr lang="ru-RU" sz="2000" smtClean="0"/>
              <a:t>1. Разработать нормативные документы различных уровней, обеспечивающие взаимодействие ОО разных типов и социальных партнеров по сопровождению СПА воспитанников и обучающихся</a:t>
            </a:r>
          </a:p>
          <a:p>
            <a:pPr algn="just">
              <a:buFont typeface="Wingdings" pitchFamily="2" charset="2"/>
              <a:buNone/>
            </a:pPr>
            <a:r>
              <a:rPr lang="ru-RU" sz="2000" smtClean="0"/>
              <a:t>2. Определить механизмы взаимодействия системы образования и системы социальной защиты, предприятий по сопровождению СПА воспитанников детских домов и обучающихся</a:t>
            </a:r>
          </a:p>
          <a:p>
            <a:pPr algn="just">
              <a:buFont typeface="Wingdings" pitchFamily="2" charset="2"/>
              <a:buNone/>
            </a:pPr>
            <a:r>
              <a:rPr lang="ru-RU" sz="2000" smtClean="0"/>
              <a:t>3. Выделить критерии и показатели результативности взаимодействия ОО разных типов и социальных партнеров по сопровождению СПА воспитанников детских домов и обучающихся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214313" y="1000125"/>
            <a:ext cx="8715375" cy="5572125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000" b="1" smtClean="0"/>
              <a:t>Факторы</a:t>
            </a:r>
            <a:r>
              <a:rPr lang="ru-RU" sz="2000" smtClean="0"/>
              <a:t>: внешние и внутренние </a:t>
            </a:r>
          </a:p>
          <a:p>
            <a:pPr>
              <a:buFont typeface="Wingdings" pitchFamily="2" charset="2"/>
              <a:buNone/>
            </a:pPr>
            <a:r>
              <a:rPr lang="ru-RU" sz="2000" b="1" smtClean="0"/>
              <a:t>Функции</a:t>
            </a:r>
            <a:r>
              <a:rPr lang="ru-RU" sz="2000" smtClean="0"/>
              <a:t> субъектов взаимодействия: планирование, организация, координация, контроль, информационная, научно-методическая обеспечение, подготовка специалистов к сопровождению СПА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Нормативная база</a:t>
            </a:r>
            <a:r>
              <a:rPr lang="ru-RU" sz="2000" smtClean="0"/>
              <a:t>: 1. Порядок взаимодействия. 2. Алгоритм взаимодействия. 3. Положения.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Механизм</a:t>
            </a:r>
            <a:r>
              <a:rPr lang="ru-RU" sz="2000" smtClean="0"/>
              <a:t>: 1. Договора. 2. Программа сквозная. 3. План совместной работы/дорожная карта.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Формы и методы </a:t>
            </a:r>
            <a:r>
              <a:rPr lang="ru-RU" sz="2000" smtClean="0"/>
              <a:t>взаимодействия по сопровождению СПА воспитанников детских домов и обучающихся</a:t>
            </a:r>
          </a:p>
          <a:p>
            <a:pPr>
              <a:buFont typeface="Wingdings" pitchFamily="2" charset="2"/>
              <a:buNone/>
            </a:pPr>
            <a:r>
              <a:rPr lang="ru-RU" sz="2000" b="1" smtClean="0"/>
              <a:t>Мониторинг результативности </a:t>
            </a:r>
            <a:r>
              <a:rPr lang="ru-RU" sz="2000" smtClean="0"/>
              <a:t>взаимодействия ОО и социальных партнеров по сопровождению СПА и мониторинг сформированности СПА воспитанников детских домов и обучающихся на основе </a:t>
            </a:r>
            <a:r>
              <a:rPr lang="ru-RU" sz="2000" b="1" smtClean="0"/>
              <a:t>критериев</a:t>
            </a:r>
            <a:r>
              <a:rPr lang="ru-RU" sz="2000" smtClean="0"/>
              <a:t>: 1. Адаптивно-ресурсный; 2. Когнитивный; 3. Мотивационно-ценностный;                   4. Деятельностно-практический  </a:t>
            </a:r>
          </a:p>
          <a:p>
            <a:pPr algn="just">
              <a:buFont typeface="Wingdings" pitchFamily="2" charset="2"/>
              <a:buNone/>
            </a:pPr>
            <a:r>
              <a:rPr lang="ru-RU" sz="2000" b="1" smtClean="0"/>
              <a:t>Результат</a:t>
            </a:r>
            <a:r>
              <a:rPr lang="ru-RU" sz="2000" smtClean="0"/>
              <a:t>: СПА  воспитанников детских домов и обучающихся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Компоненты модели взаимодействия</a:t>
            </a:r>
            <a:endParaRPr lang="ru-RU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7778750" cy="709612"/>
          </a:xfrm>
        </p:spPr>
        <p:txBody>
          <a:bodyPr/>
          <a:lstStyle/>
          <a:p>
            <a:r>
              <a:rPr lang="ru-RU" smtClean="0"/>
              <a:t>Организация взаимодействия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8572500" cy="5643562"/>
          </a:xfrm>
        </p:spPr>
        <p:txBody>
          <a:bodyPr/>
          <a:lstStyle/>
          <a:p>
            <a:r>
              <a:rPr lang="ru-RU" sz="2400" smtClean="0"/>
              <a:t>Модель взаимодействия: региональная, муниципальная, локальная</a:t>
            </a:r>
          </a:p>
          <a:p>
            <a:r>
              <a:rPr lang="ru-RU" sz="2400" smtClean="0"/>
              <a:t>Нормативные документы:</a:t>
            </a:r>
          </a:p>
          <a:p>
            <a:pPr>
              <a:buFontTx/>
              <a:buChar char="-"/>
            </a:pPr>
            <a:r>
              <a:rPr lang="ru-RU" sz="2400" smtClean="0"/>
              <a:t>Порядок взаимодействия </a:t>
            </a:r>
          </a:p>
          <a:p>
            <a:pPr>
              <a:buFontTx/>
              <a:buChar char="-"/>
            </a:pPr>
            <a:r>
              <a:rPr lang="ru-RU" sz="2400" smtClean="0"/>
              <a:t>Алгоритм взаимодействия</a:t>
            </a:r>
          </a:p>
          <a:p>
            <a:r>
              <a:rPr lang="ru-RU" sz="2400" smtClean="0"/>
              <a:t>Механизм взаимодействия: договора, совместные программы, планы, мероприятия </a:t>
            </a:r>
          </a:p>
          <a:p>
            <a:r>
              <a:rPr lang="ru-RU" sz="2400" smtClean="0"/>
              <a:t>Формы взаимодействия: совместные мероприятия, профпробы, наставничество</a:t>
            </a:r>
          </a:p>
          <a:p>
            <a:r>
              <a:rPr lang="ru-RU" sz="2400" smtClean="0"/>
              <a:t>Критерии и показатели результативности апробации модели взаимодействия, СПА</a:t>
            </a:r>
          </a:p>
          <a:p>
            <a:r>
              <a:rPr lang="ru-RU" sz="2400" smtClean="0"/>
              <a:t>Индивидуальный план сопровождения и ИП СПА воспитанников детского дома и обучающихся как часть Портфолио </a:t>
            </a:r>
            <a:r>
              <a:rPr lang="ru-RU" sz="2000" smtClean="0"/>
              <a:t>(Положения о Портфолио, профпробах).</a:t>
            </a:r>
          </a:p>
          <a:p>
            <a:endParaRPr lang="ru-RU" sz="2600" smtClean="0"/>
          </a:p>
          <a:p>
            <a:endParaRPr lang="ru-RU" sz="2600" smtClean="0"/>
          </a:p>
          <a:p>
            <a:pPr>
              <a:buFont typeface="Wingdings" pitchFamily="2" charset="2"/>
              <a:buNone/>
            </a:pPr>
            <a:endParaRPr lang="ru-RU" smtClean="0"/>
          </a:p>
          <a:p>
            <a:endParaRPr lang="ru-RU" smtClean="0"/>
          </a:p>
          <a:p>
            <a:pPr>
              <a:buFont typeface="Wingdings" pitchFamily="2" charset="2"/>
              <a:buNone/>
            </a:pPr>
            <a:endParaRPr lang="ru-RU" sz="2400" smtClean="0"/>
          </a:p>
          <a:p>
            <a:pPr>
              <a:buFont typeface="Wingdings" pitchFamily="2" charset="2"/>
              <a:buNone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623887"/>
          </a:xfrm>
        </p:spPr>
        <p:txBody>
          <a:bodyPr/>
          <a:lstStyle/>
          <a:p>
            <a:r>
              <a:rPr lang="ru-RU" sz="2600" i="0" smtClean="0"/>
              <a:t>Критерии и показатели сформированности СПА обучающихся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57188" y="1000125"/>
          <a:ext cx="8640762" cy="5572126"/>
        </p:xfrm>
        <a:graphic>
          <a:graphicData uri="http://schemas.openxmlformats.org/drawingml/2006/table">
            <a:tbl>
              <a:tblPr/>
              <a:tblGrid>
                <a:gridCol w="1211262"/>
                <a:gridCol w="3448050"/>
                <a:gridCol w="398145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Критерий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Средство измерения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Когнитивный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Информированность об интересах и склонностях учащихся в различных сферах деятельности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Определение ведущего типа мышления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Опросник «Карта интересов», А. Е. Голомшток (модифицированная методика О. Г. Филимоновой)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Модифицированная методика «Типа мышления», Г. В. Резапкина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1609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Мотивационно-ценностный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Сформированность мотивации на получение профессии.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Осознанность ценности и смысла общественно полезного труда.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3.Сформированность смысложизненных ориентаций, направленных на моделирование и построение личностно-профессиональных планов.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 Модифицированная методика, А. Д. Андреева (диагностика мотивации учения и эмоционального отношения к учению)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Модифицированная методика, Р. Инглхарт (изучение системы ценностных представлений различных социальных общностей)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Тест «Смысложизненные ориентации», Д. А. Леонтьев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960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Деятельностно-практический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Активная позиция ученика в осуществлении процесса принятия решения о выборе профессии, наличие запасных вариантов профессионального выбора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Лист наблюдения участников профориентационных мероприятий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Портфолио (участие в конференциях, выполнение проектов, доклады и т.п.)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17573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Адаптивно-ресурсный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86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подготовленность, уровень потенциала здоровья учащихся</a:t>
                      </a:r>
                    </a:p>
                    <a:p>
                      <a:pPr marL="0" marR="0" lvl="0" indent="-2286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Стрессоустойчивость в трудных жизненных ситуациях</a:t>
                      </a:r>
                    </a:p>
                    <a:p>
                      <a:pPr marL="0" marR="0" lvl="0" indent="-2286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Сформированность навыков здорового образа жизни</a:t>
                      </a:r>
                    </a:p>
                    <a:p>
                      <a:pPr marL="0" marR="0" lvl="0" indent="-2286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Личностный потенциал</a:t>
                      </a:r>
                    </a:p>
                    <a:p>
                      <a:pPr marL="0" marR="0" lvl="0" indent="-2286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Индекс функциональных изменений (ИФИ) Р. М. Баевский;  группа здоровья, заболеваемость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Методика копинг-стратегии (тест Лазаруса); Тест «Самооценка стрессо-устойчивости личности» Л.П. Пономаренко, Р.В. Белоусова; Опросник «Шкала личностной тревожности», А. М. Прихожан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Тест «Твой образ жизни», Р. И. Айзман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Тест волевые качества, В. В. Колбанов; методика диагностики темперамента, Я. Стреляу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Количество организаций, принявших участие в опросе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176338"/>
          <a:ext cx="8229600" cy="5132387"/>
        </p:xfrm>
        <a:graphic>
          <a:graphicData uri="http://schemas.openxmlformats.org/drawingml/2006/table">
            <a:tbl>
              <a:tblPr/>
              <a:tblGrid>
                <a:gridCol w="1882775"/>
                <a:gridCol w="647700"/>
                <a:gridCol w="936625"/>
                <a:gridCol w="1152525"/>
                <a:gridCol w="1008063"/>
                <a:gridCol w="935037"/>
                <a:gridCol w="865188"/>
                <a:gridCol w="801687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Территория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ДОО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СКОШИ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ДД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ОДО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ПОО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Анжеро-Судженский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Беловский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Киселевский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Ленинск-Кузнецкий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Междуреченский городской округ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Осинниковский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Прокопьевский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Юргинский городской округ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800" smtClean="0"/>
              <a:t>Критерии и показатели результативности модели взаимодействия специалистов по социально-профессиональной адаптации обучающихся и воспитанников:</a:t>
            </a:r>
          </a:p>
          <a:p>
            <a:pPr algn="ctr">
              <a:buFont typeface="Wingdings" pitchFamily="2" charset="2"/>
              <a:buNone/>
            </a:pPr>
            <a:endParaRPr lang="ru-RU" sz="2800" smtClean="0"/>
          </a:p>
          <a:p>
            <a:r>
              <a:rPr lang="ru-RU" sz="2800" smtClean="0"/>
              <a:t>планово-прогностический;</a:t>
            </a:r>
          </a:p>
          <a:p>
            <a:r>
              <a:rPr lang="ru-RU" sz="2800" smtClean="0"/>
              <a:t>организационно-деятельностный;</a:t>
            </a:r>
          </a:p>
          <a:p>
            <a:r>
              <a:rPr lang="ru-RU" sz="2800" smtClean="0"/>
              <a:t>результативно-обобщающий.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Планово-прогностический критерий 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smtClean="0"/>
              <a:t>наличие муниципальных, локальных планов по профориентации и постинтернатному сопровождению; </a:t>
            </a:r>
          </a:p>
          <a:p>
            <a:r>
              <a:rPr lang="ru-RU" sz="2000" smtClean="0"/>
              <a:t>наличие муниципальной профориентационной программы, программы постинтернатного сопровождения;</a:t>
            </a:r>
          </a:p>
          <a:p>
            <a:r>
              <a:rPr lang="ru-RU" sz="2000" smtClean="0"/>
              <a:t>наличие муниципального координационного совета по кадровой политике, плана его деятельности, совета по профориентации в ПОО;</a:t>
            </a:r>
          </a:p>
          <a:p>
            <a:r>
              <a:rPr lang="ru-RU" sz="2000" smtClean="0"/>
              <a:t>наличие мониторинга адаптации;</a:t>
            </a:r>
          </a:p>
          <a:p>
            <a:r>
              <a:rPr lang="ru-RU" sz="2000" smtClean="0"/>
              <a:t>наличие в образовательной организации официально назначенного ответственного за профориентационную работы и постинтернатное сопровождение детей-сирот;</a:t>
            </a:r>
          </a:p>
          <a:p>
            <a:r>
              <a:rPr lang="ru-RU" sz="2000" smtClean="0"/>
              <a:t>наличие локальных документов профориентационной работе,  постинтернатное сопровождение детей-сирот;</a:t>
            </a:r>
          </a:p>
          <a:p>
            <a:r>
              <a:rPr lang="ru-RU" sz="2000" smtClean="0"/>
              <a:t>наличие системы наставничества на предприятиях, которые взаимодействуют с ПОО.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1913" y="981075"/>
            <a:ext cx="6264275" cy="54721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/>
              <a:t>66 %</a:t>
            </a:r>
          </a:p>
          <a:p>
            <a:pPr algn="ctr">
              <a:defRPr/>
            </a:pPr>
            <a:r>
              <a:rPr lang="ru-RU" sz="3200" dirty="0"/>
              <a:t>организаций, участвующих в опросе реализуют систему наставничества</a:t>
            </a:r>
          </a:p>
          <a:p>
            <a:pPr algn="ctr">
              <a:defRPr/>
            </a:pPr>
            <a:endParaRPr lang="ru-RU" sz="2800" dirty="0"/>
          </a:p>
        </p:txBody>
      </p:sp>
      <p:sp>
        <p:nvSpPr>
          <p:cNvPr id="1843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Реализация системы наставничества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Организационно-деятельностный критерий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285750" y="1176338"/>
            <a:ext cx="8643938" cy="5395912"/>
          </a:xfrm>
        </p:spPr>
        <p:txBody>
          <a:bodyPr/>
          <a:lstStyle/>
          <a:p>
            <a:r>
              <a:rPr lang="ru-RU" sz="2000" smtClean="0"/>
              <a:t>наличие договоров/соглашений о социальном партнерстве субъектов  социально-профессиональной адаптации;</a:t>
            </a:r>
          </a:p>
          <a:p>
            <a:r>
              <a:rPr lang="ru-RU" sz="2000" smtClean="0"/>
              <a:t>наличие психолого-педагогического сопровождения СПА во внеаудиторное (внеурочное) время: кружки, секции, факультативных занятий, волонтерское движение, агитбригады,  профессиональных проб;</a:t>
            </a:r>
          </a:p>
          <a:p>
            <a:r>
              <a:rPr lang="ru-RU" sz="2000" smtClean="0"/>
              <a:t>наличие актуальной информации на сайте организации раздела по профориентации, СПА;</a:t>
            </a:r>
          </a:p>
          <a:p>
            <a:r>
              <a:rPr lang="ru-RU" sz="2000" smtClean="0"/>
              <a:t>количество педагогических работников прошедших курсы повышения квалификации по теме СПА, профориентации;</a:t>
            </a:r>
          </a:p>
          <a:p>
            <a:r>
              <a:rPr lang="ru-RU" sz="2000" smtClean="0"/>
              <a:t>количество заключенных договоров/соглашений образовательных организаций разного типа с социальными партнерами по реализации  профориентационных мероприятий;</a:t>
            </a:r>
          </a:p>
          <a:p>
            <a:r>
              <a:rPr lang="ru-RU" sz="2000" smtClean="0"/>
              <a:t>количество полученных совместных грантов, реализованных проектов, программ по СПА и профориентации (образовательных организаций разных типов)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1913" y="981075"/>
            <a:ext cx="6264275" cy="54721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/>
              <a:t>86 %</a:t>
            </a:r>
          </a:p>
          <a:p>
            <a:pPr algn="ctr">
              <a:defRPr/>
            </a:pPr>
            <a:r>
              <a:rPr lang="ru-RU" sz="2800" dirty="0"/>
              <a:t>организаций, участвующих в опросе разработали договор/соглашение </a:t>
            </a:r>
          </a:p>
          <a:p>
            <a:pPr algn="ctr">
              <a:defRPr/>
            </a:pPr>
            <a:r>
              <a:rPr lang="ru-RU" sz="2800" dirty="0"/>
              <a:t>о социальном партнерстве </a:t>
            </a:r>
          </a:p>
          <a:p>
            <a:pPr algn="ctr">
              <a:defRPr/>
            </a:pPr>
            <a:r>
              <a:rPr lang="ru-RU" sz="2800" dirty="0"/>
              <a:t>и проведении профессиональных проб</a:t>
            </a:r>
          </a:p>
          <a:p>
            <a:pPr algn="ctr">
              <a:defRPr/>
            </a:pPr>
            <a:endParaRPr lang="ru-RU" sz="2800" dirty="0"/>
          </a:p>
        </p:txBody>
      </p:sp>
      <p:sp>
        <p:nvSpPr>
          <p:cNvPr id="2048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Заключение договоров/соглашений о социальном партнерстве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smtClean="0"/>
              <a:t>Количество договоров/соглашений образовательных организаций с социальными партнерами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176338"/>
          <a:ext cx="8229600" cy="537845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Территория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Кол-во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организаций, принявших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участие в опросе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Кол-во 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заключенных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договоров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Анжеро-Судженский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Беловский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Киселевский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Ленинск-Кузнецкий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Междуреченский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Осинниковский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Прокопьевский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Юргинский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496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8569325" cy="563563"/>
          </a:xfrm>
        </p:spPr>
        <p:txBody>
          <a:bodyPr/>
          <a:lstStyle/>
          <a:p>
            <a:r>
              <a:rPr lang="ru-RU" smtClean="0"/>
              <a:t>Количество реализованных совместных проектов и программ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176338"/>
          <a:ext cx="8229600" cy="537845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Территория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Кол-во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организаций, принявших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участие в опросе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Кол-во 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реализованных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проектов, программ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Анжеро-Судженский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Беловский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Киселевский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Ленинск-Кузнецкий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Междуреченский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Осинниковский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Прокопьевский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Юргинский городской округ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E9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1F528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1913" y="981075"/>
            <a:ext cx="6264275" cy="54721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/>
              <a:t>39 %</a:t>
            </a:r>
          </a:p>
          <a:p>
            <a:pPr algn="ctr">
              <a:defRPr/>
            </a:pPr>
            <a:r>
              <a:rPr lang="ru-RU" sz="3200" dirty="0"/>
              <a:t>организаций, участвующих в опросе, создали раздел на сайте по профориентации</a:t>
            </a:r>
          </a:p>
        </p:txBody>
      </p:sp>
      <p:sp>
        <p:nvSpPr>
          <p:cNvPr id="2355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Размещение профориентационной информации на сайте 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Формы психолого-педагогического сопровождения СПА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00034" y="1071546"/>
          <a:ext cx="8358246" cy="550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1913" y="981075"/>
            <a:ext cx="6264275" cy="54721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из </a:t>
            </a:r>
            <a:r>
              <a:rPr lang="ru-RU" sz="4400" dirty="0"/>
              <a:t>2359 </a:t>
            </a:r>
            <a:r>
              <a:rPr lang="ru-RU" sz="3200" dirty="0"/>
              <a:t>чел., занимающихся социально-профессиональной адаптацией и профориентацией только </a:t>
            </a:r>
            <a:r>
              <a:rPr lang="ru-RU" sz="4400" dirty="0"/>
              <a:t>16 % </a:t>
            </a:r>
            <a:r>
              <a:rPr lang="ru-RU" sz="3200" dirty="0"/>
              <a:t>прошли курсы повышения квалификации</a:t>
            </a:r>
          </a:p>
        </p:txBody>
      </p:sp>
      <p:sp>
        <p:nvSpPr>
          <p:cNvPr id="2560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Повышение квалификации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Результативно-обобщающий критерий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smtClean="0"/>
              <a:t>количество проведенных совместных профориентационных мероприятий для обучающихся и воспитанников на разных уровнях: образовательной организации, муниципалитета, региона, межрегионального, всероссийского, международного;</a:t>
            </a:r>
          </a:p>
          <a:p>
            <a:r>
              <a:rPr lang="ru-RU" sz="2000" smtClean="0"/>
              <a:t>количество педагогических работников, образовательных организаций, принявших участие в профориентационных конкурсном движении на разных уровнях;</a:t>
            </a:r>
          </a:p>
          <a:p>
            <a:r>
              <a:rPr lang="ru-RU" sz="2000" smtClean="0"/>
              <a:t>количество проведенных конференций разного уровня, семинаров, круглых столов и др. для педагогических работников в рамках социального партнерства субъектов сопровождения профессионального самоопределения обучающихся;</a:t>
            </a:r>
          </a:p>
          <a:p>
            <a:r>
              <a:rPr lang="ru-RU" sz="2000" smtClean="0"/>
              <a:t>количество методических разработок, пособий, электронных ресурсов по профориентации  и СПА в ОО за последние 3 года (зарегистрированных или прошедших внешнюю  экспертизу).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4213" y="1052513"/>
            <a:ext cx="7416800" cy="5472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 </a:t>
            </a:r>
            <a:r>
              <a:rPr lang="ru-RU" sz="4400" dirty="0"/>
              <a:t>2411</a:t>
            </a:r>
            <a:r>
              <a:rPr lang="ru-RU" sz="3200" dirty="0"/>
              <a:t> мероприятий, из них:</a:t>
            </a:r>
          </a:p>
          <a:p>
            <a:pPr algn="ctr">
              <a:defRPr/>
            </a:pPr>
            <a:endParaRPr lang="ru-RU" sz="3200" dirty="0"/>
          </a:p>
          <a:p>
            <a:pPr algn="ctr">
              <a:defRPr/>
            </a:pPr>
            <a:r>
              <a:rPr lang="ru-RU" sz="4400" dirty="0"/>
              <a:t>66 % </a:t>
            </a:r>
            <a:r>
              <a:rPr lang="ru-RU" sz="3200" dirty="0"/>
              <a:t>- локального уровня;</a:t>
            </a:r>
          </a:p>
          <a:p>
            <a:pPr algn="ctr">
              <a:defRPr/>
            </a:pPr>
            <a:r>
              <a:rPr lang="ru-RU" sz="4400" dirty="0"/>
              <a:t>25 % </a:t>
            </a:r>
            <a:r>
              <a:rPr lang="ru-RU" sz="3200" dirty="0"/>
              <a:t>- муниципального уровня;</a:t>
            </a:r>
          </a:p>
          <a:p>
            <a:pPr algn="ctr">
              <a:defRPr/>
            </a:pPr>
            <a:r>
              <a:rPr lang="ru-RU" sz="4400" dirty="0"/>
              <a:t>7 % </a:t>
            </a:r>
            <a:r>
              <a:rPr lang="ru-RU" sz="3200" dirty="0"/>
              <a:t>- регионального уровня;</a:t>
            </a:r>
          </a:p>
          <a:p>
            <a:pPr algn="ctr">
              <a:defRPr/>
            </a:pPr>
            <a:r>
              <a:rPr lang="ru-RU" sz="4400" dirty="0"/>
              <a:t>2% </a:t>
            </a:r>
            <a:r>
              <a:rPr lang="ru-RU" sz="3200" dirty="0"/>
              <a:t>межрегионального и всероссийского уровней</a:t>
            </a:r>
          </a:p>
          <a:p>
            <a:pPr algn="ctr">
              <a:defRPr/>
            </a:pPr>
            <a:endParaRPr lang="ru-RU" sz="3200" dirty="0"/>
          </a:p>
          <a:p>
            <a:pPr algn="ctr">
              <a:defRPr/>
            </a:pPr>
            <a:endParaRPr lang="ru-RU" sz="3200" dirty="0"/>
          </a:p>
        </p:txBody>
      </p:sp>
      <p:sp>
        <p:nvSpPr>
          <p:cNvPr id="2765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Проведение профориентационных мероприятий для обучающихся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4213" y="1052513"/>
            <a:ext cx="7416800" cy="5472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/>
              <a:t>452 </a:t>
            </a:r>
            <a:r>
              <a:rPr lang="ru-RU" sz="3200" dirty="0"/>
              <a:t>мероприятия по обмену опытом из них:</a:t>
            </a:r>
          </a:p>
          <a:p>
            <a:pPr algn="ctr">
              <a:defRPr/>
            </a:pPr>
            <a:endParaRPr lang="ru-RU" sz="3200" dirty="0"/>
          </a:p>
          <a:p>
            <a:pPr algn="ctr">
              <a:defRPr/>
            </a:pPr>
            <a:r>
              <a:rPr lang="ru-RU" sz="4400" dirty="0"/>
              <a:t>44% </a:t>
            </a:r>
            <a:r>
              <a:rPr lang="ru-RU" sz="3200" dirty="0"/>
              <a:t>- круглые столы;</a:t>
            </a:r>
          </a:p>
          <a:p>
            <a:pPr algn="ctr">
              <a:defRPr/>
            </a:pPr>
            <a:r>
              <a:rPr lang="ru-RU" sz="4400" dirty="0"/>
              <a:t>31 % </a:t>
            </a:r>
            <a:r>
              <a:rPr lang="ru-RU" sz="3200" dirty="0"/>
              <a:t>- семинары;</a:t>
            </a:r>
          </a:p>
          <a:p>
            <a:pPr algn="ctr">
              <a:defRPr/>
            </a:pPr>
            <a:r>
              <a:rPr lang="ru-RU" sz="4400" dirty="0"/>
              <a:t>7 % </a:t>
            </a:r>
            <a:r>
              <a:rPr lang="ru-RU" sz="3200" dirty="0"/>
              <a:t>- конференции</a:t>
            </a:r>
          </a:p>
          <a:p>
            <a:pPr algn="ctr">
              <a:defRPr/>
            </a:pPr>
            <a:endParaRPr lang="ru-RU" sz="3200" dirty="0"/>
          </a:p>
        </p:txBody>
      </p:sp>
      <p:sp>
        <p:nvSpPr>
          <p:cNvPr id="2867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Проведение профориентационных мероприятий для педагогов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4213" y="1052513"/>
            <a:ext cx="7416800" cy="5472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Приняли участие</a:t>
            </a:r>
          </a:p>
          <a:p>
            <a:pPr algn="ctr">
              <a:defRPr/>
            </a:pPr>
            <a:r>
              <a:rPr lang="ru-RU" sz="4400" dirty="0"/>
              <a:t>1215 чел </a:t>
            </a:r>
            <a:r>
              <a:rPr lang="ru-RU" sz="3200" dirty="0"/>
              <a:t>из них:</a:t>
            </a:r>
          </a:p>
          <a:p>
            <a:pPr algn="ctr">
              <a:defRPr/>
            </a:pPr>
            <a:r>
              <a:rPr lang="ru-RU" sz="4400" dirty="0"/>
              <a:t>56 % </a:t>
            </a:r>
            <a:r>
              <a:rPr lang="ru-RU" sz="3200" dirty="0"/>
              <a:t>- в конкурсах на уровне образовательной организации;</a:t>
            </a:r>
          </a:p>
          <a:p>
            <a:pPr algn="ctr">
              <a:defRPr/>
            </a:pPr>
            <a:r>
              <a:rPr lang="ru-RU" sz="4400" dirty="0"/>
              <a:t>17 % </a:t>
            </a:r>
            <a:r>
              <a:rPr lang="ru-RU" sz="3200" dirty="0"/>
              <a:t>- муниципальных конкурсах;</a:t>
            </a:r>
          </a:p>
          <a:p>
            <a:pPr algn="ctr">
              <a:defRPr/>
            </a:pPr>
            <a:r>
              <a:rPr lang="ru-RU" sz="4400" dirty="0"/>
              <a:t>18 % </a:t>
            </a:r>
            <a:r>
              <a:rPr lang="ru-RU" sz="3200" dirty="0"/>
              <a:t>- региональных конкурсах;</a:t>
            </a:r>
          </a:p>
          <a:p>
            <a:pPr algn="ctr">
              <a:defRPr/>
            </a:pPr>
            <a:r>
              <a:rPr lang="ru-RU" sz="4400" dirty="0"/>
              <a:t>4 % </a:t>
            </a:r>
            <a:r>
              <a:rPr lang="ru-RU" sz="3200" dirty="0"/>
              <a:t>международных конкурсах</a:t>
            </a:r>
          </a:p>
          <a:p>
            <a:pPr algn="ctr">
              <a:defRPr/>
            </a:pPr>
            <a:endParaRPr lang="ru-RU" sz="3200" dirty="0"/>
          </a:p>
        </p:txBody>
      </p:sp>
      <p:sp>
        <p:nvSpPr>
          <p:cNvPr id="2970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Участие педагогов в профессиональных конкурсах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Рекомендации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457200" y="1176338"/>
            <a:ext cx="8472488" cy="5467350"/>
          </a:xfrm>
        </p:spPr>
        <p:txBody>
          <a:bodyPr/>
          <a:lstStyle/>
          <a:p>
            <a:pPr marL="514350" indent="-514350">
              <a:buFont typeface="Wingdings" pitchFamily="2" charset="2"/>
              <a:buAutoNum type="arabicPeriod"/>
            </a:pPr>
            <a:r>
              <a:rPr lang="ru-RU" sz="2400" smtClean="0"/>
              <a:t>Проводить профориентационные мероприятия, учитывая муниципальные и региональный планы профориентации;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smtClean="0"/>
              <a:t>Заключать договоры/соглашения по реализации мероприятий  с социальными партнерами (разрабатывать совместные проекты и программы по СПА обучающихся, воспитанников);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smtClean="0"/>
              <a:t>Создавать совместные проекты и программы по СПА на уровне муниципалитета;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smtClean="0"/>
              <a:t>Реализовывать систему наставничества  в ПОО и на предприятиях;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smtClean="0"/>
              <a:t>Размещать актуальную профориентационную информацию на сайте образовательной организации, управления образования;</a:t>
            </a:r>
          </a:p>
          <a:p>
            <a:pPr marL="514350" indent="-514350">
              <a:buFont typeface="Wingdings" pitchFamily="2" charset="2"/>
              <a:buAutoNum type="arabicPeriod"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Рекомендации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" pitchFamily="2" charset="2"/>
              <a:buNone/>
            </a:pPr>
            <a:r>
              <a:rPr lang="ru-RU" sz="2400" smtClean="0"/>
              <a:t>6. Пройти курсы повышения квалификации педагогам, которые участвуют в реализации сопровождения СПА;</a:t>
            </a:r>
          </a:p>
          <a:p>
            <a:pPr marL="514350" indent="-514350">
              <a:buFont typeface="Wingdings" pitchFamily="2" charset="2"/>
              <a:buNone/>
            </a:pPr>
            <a:r>
              <a:rPr lang="ru-RU" sz="2400" smtClean="0"/>
              <a:t>7. Участвовать в областных мероприятиях по профориентации и СПА, проводимых ЦПиПС                ГБУ ДПО «КРИРПО»;</a:t>
            </a:r>
          </a:p>
          <a:p>
            <a:pPr marL="514350" indent="-514350">
              <a:buFont typeface="Wingdings" pitchFamily="2" charset="2"/>
              <a:buNone/>
            </a:pPr>
            <a:r>
              <a:rPr lang="ru-RU" sz="2400" smtClean="0"/>
              <a:t>8. Тиражировать положительные опыт реализации профориентационных проектов и муниципальных программ на региональных мероприятиях;</a:t>
            </a:r>
          </a:p>
          <a:p>
            <a:pPr marL="514350" indent="-514350">
              <a:buFont typeface="Wingdings" pitchFamily="2" charset="2"/>
              <a:buNone/>
            </a:pPr>
            <a:r>
              <a:rPr lang="ru-RU" sz="2400" smtClean="0"/>
              <a:t>9.  Осуществлять внешнюю экспертизу методических разработок, рекомендаций по профориентации и СПА.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ctrTitle" sz="quarter"/>
          </p:nvPr>
        </p:nvSpPr>
        <p:spPr>
          <a:xfrm>
            <a:off x="398463" y="138113"/>
            <a:ext cx="8712200" cy="6477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sz="3500" smtClean="0">
                <a:ea typeface="Calibri" pitchFamily="34" charset="0"/>
                <a:cs typeface="Times New Roman" pitchFamily="18" charset="0"/>
              </a:rPr>
              <a:t>Приглашаем к сотрудничеству! </a:t>
            </a:r>
          </a:p>
        </p:txBody>
      </p:sp>
      <p:pic>
        <p:nvPicPr>
          <p:cNvPr id="4" name="Picture 8" descr="E:\Фотоархив\МНПК март 15 ГОК КРИРПО\IMG_5066.jpg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t="15603"/>
          <a:stretch/>
        </p:blipFill>
        <p:spPr bwMode="auto">
          <a:xfrm>
            <a:off x="428596" y="1071546"/>
            <a:ext cx="3518573" cy="204288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142875" y="3000375"/>
            <a:ext cx="8535988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13B41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ГБУ ДПО «КРИРПО»</a:t>
            </a:r>
          </a:p>
          <a:p>
            <a:pPr algn="ctr">
              <a:defRPr/>
            </a:pPr>
            <a:r>
              <a:rPr lang="ru-RU" sz="2000" b="1" u="sng" kern="0" dirty="0">
                <a:solidFill>
                  <a:srgbClr val="1F5281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Центр профориентации и постинтернатного сопровождения</a:t>
            </a:r>
          </a:p>
          <a:p>
            <a:pPr algn="ctr">
              <a:defRPr/>
            </a:pP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http://krirpo.ru/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 е</a:t>
            </a: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-mail: cpips@krirpo.ru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р.т. 8(3842)56-70-36</a:t>
            </a:r>
          </a:p>
          <a:p>
            <a:pPr algn="ctr">
              <a:defRPr/>
            </a:pPr>
            <a:r>
              <a:rPr lang="ru-RU" sz="20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  <a:hlinkClick r:id="rId3"/>
              </a:rPr>
              <a:t>Профориентационный портал Кузбасса «Профориентир42.</a:t>
            </a:r>
            <a:r>
              <a:rPr lang="en-US" sz="2000" b="1" kern="0" dirty="0" err="1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  <a:hlinkClick r:id="rId3"/>
              </a:rPr>
              <a:t>ru</a:t>
            </a:r>
            <a:r>
              <a:rPr lang="ru-RU" sz="2000" b="1" kern="0" dirty="0">
                <a:solidFill>
                  <a:schemeClr val="bg2">
                    <a:lumMod val="10000"/>
                  </a:schemeClr>
                </a:solidFill>
                <a:latin typeface="Arial" charset="0"/>
                <a:ea typeface="Calibri" pitchFamily="34" charset="0"/>
                <a:cs typeface="Times New Roman" pitchFamily="18" charset="0"/>
                <a:hlinkClick r:id="rId3"/>
              </a:rPr>
              <a:t>»</a:t>
            </a:r>
          </a:p>
        </p:txBody>
      </p:sp>
      <p:pic>
        <p:nvPicPr>
          <p:cNvPr id="1026" name="Picture 2" descr="C:\доки\Мои документы\РАБОТА\Фестиваль раб.профессий\2016\2016_03_02 Фестиваль рабочих профессий\на сайт\preview_IMG_7157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t="33507" b="9162"/>
          <a:stretch/>
        </p:blipFill>
        <p:spPr bwMode="auto">
          <a:xfrm>
            <a:off x="179512" y="4754701"/>
            <a:ext cx="4543310" cy="181264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6323" name="Picture 3" descr="E:\Фотоархив\ЦПиПС 25 августа 2016\preview_IMG_79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928670"/>
            <a:ext cx="3929091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400" name="Picture 8" descr="D:\Мои документы\Мои документы\КРИРПО\Фотоархив\ФЭП 5 ноября 15\IMG_68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4572008"/>
            <a:ext cx="3643306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8l">
  <a:themeElements>
    <a:clrScheme name="cdb2004118l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cdb2004118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18l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db2004118l 3">
    <a:dk1>
      <a:srgbClr val="1F5281"/>
    </a:dk1>
    <a:lt1>
      <a:srgbClr val="FFFFFF"/>
    </a:lt1>
    <a:dk2>
      <a:srgbClr val="000000"/>
    </a:dk2>
    <a:lt2>
      <a:srgbClr val="BACCCE"/>
    </a:lt2>
    <a:accent1>
      <a:srgbClr val="326652"/>
    </a:accent1>
    <a:accent2>
      <a:srgbClr val="BAAA12"/>
    </a:accent2>
    <a:accent3>
      <a:srgbClr val="FFFFFF"/>
    </a:accent3>
    <a:accent4>
      <a:srgbClr val="19456D"/>
    </a:accent4>
    <a:accent5>
      <a:srgbClr val="ADB8B3"/>
    </a:accent5>
    <a:accent6>
      <a:srgbClr val="A89A0F"/>
    </a:accent6>
    <a:hlink>
      <a:srgbClr val="1481B8"/>
    </a:hlink>
    <a:folHlink>
      <a:srgbClr val="99CE88"/>
    </a:folHlink>
  </a:clrScheme>
  <a:fontScheme name="cdb2004118l">
    <a:majorFont>
      <a:latin typeface="Verdana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3749</TotalTime>
  <Words>1453</Words>
  <Application>Microsoft Office PowerPoint</Application>
  <PresentationFormat>Экран (4:3)</PresentationFormat>
  <Paragraphs>320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Arial</vt:lpstr>
      <vt:lpstr>Verdana</vt:lpstr>
      <vt:lpstr>Wingdings</vt:lpstr>
      <vt:lpstr>Calibri</vt:lpstr>
      <vt:lpstr>맑은 고딕</vt:lpstr>
      <vt:lpstr>Gulim</vt:lpstr>
      <vt:lpstr>Times New Roman</vt:lpstr>
      <vt:lpstr>cdb2004118l</vt:lpstr>
      <vt:lpstr>Тема3</vt:lpstr>
      <vt:lpstr>Custom Design</vt:lpstr>
      <vt:lpstr>Организация взаимодействия образовательных организаций по сопровождению социально-профессиональной адаптации обучающихся</vt:lpstr>
      <vt:lpstr>Федеральная экспериментальная площадка ФГАУ «ФИРО»</vt:lpstr>
      <vt:lpstr>Федеральная экспериментальная площадка ФГАУ «ФИРО»</vt:lpstr>
      <vt:lpstr>Этапы социально-профессиональной адаптации</vt:lpstr>
      <vt:lpstr>Компоненты модели взаимодействия</vt:lpstr>
      <vt:lpstr>Компоненты модели взаимодействия</vt:lpstr>
      <vt:lpstr>Организация взаимодействия</vt:lpstr>
      <vt:lpstr>Критерии и показатели сформированности СПА обучающихся</vt:lpstr>
      <vt:lpstr>Количество организаций, принявших участие в опросе</vt:lpstr>
      <vt:lpstr>Слайд 10</vt:lpstr>
      <vt:lpstr>Планово-прогностический критерий </vt:lpstr>
      <vt:lpstr>Реализация системы наставничества</vt:lpstr>
      <vt:lpstr>Организационно-деятельностный критерий</vt:lpstr>
      <vt:lpstr>Заключение договоров/соглашений о социальном партнерстве</vt:lpstr>
      <vt:lpstr>Количество договоров/соглашений образовательных организаций с социальными партнерами</vt:lpstr>
      <vt:lpstr>Количество реализованных совместных проектов и программ</vt:lpstr>
      <vt:lpstr>Размещение профориентационной информации на сайте организации</vt:lpstr>
      <vt:lpstr>Формы психолого-педагогического сопровождения СПА</vt:lpstr>
      <vt:lpstr>Повышение квалификации</vt:lpstr>
      <vt:lpstr>Результативно-обобщающий критерий</vt:lpstr>
      <vt:lpstr>Проведение профориентационных мероприятий для обучающихся  </vt:lpstr>
      <vt:lpstr>Проведение профориентационных мероприятий для педагогов  </vt:lpstr>
      <vt:lpstr>Участие педагогов в профессиональных конкурсах</vt:lpstr>
      <vt:lpstr>Рекомендации</vt:lpstr>
      <vt:lpstr>Рекомендации</vt:lpstr>
      <vt:lpstr>Приглашаем к сотрудничеству!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общения</dc:title>
  <dc:creator>User</dc:creator>
  <cp:lastModifiedBy>vev</cp:lastModifiedBy>
  <cp:revision>495</cp:revision>
  <dcterms:created xsi:type="dcterms:W3CDTF">2011-10-29T13:20:27Z</dcterms:created>
  <dcterms:modified xsi:type="dcterms:W3CDTF">2018-02-15T02:51:53Z</dcterms:modified>
</cp:coreProperties>
</file>