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1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 descr="present-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66801"/>
            <a:ext cx="7772400" cy="2533650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Роль социальной рекламы в формировании ЗОЖ в условиях образовательного учреждения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239000" cy="1752600"/>
          </a:xfrm>
        </p:spPr>
        <p:txBody>
          <a:bodyPr/>
          <a:lstStyle/>
          <a:p>
            <a:pPr algn="r"/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Заместитель директора                                                по УВР                                           Н.А.Наумова</a:t>
            </a:r>
            <a:endParaRPr lang="ru-RU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8" descr="logo_без фон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4191000"/>
            <a:ext cx="2209800" cy="1928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256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28599" y="609603"/>
          <a:ext cx="8763001" cy="6101642"/>
        </p:xfrm>
        <a:graphic>
          <a:graphicData uri="http://schemas.openxmlformats.org/drawingml/2006/table">
            <a:tbl>
              <a:tblPr/>
              <a:tblGrid>
                <a:gridCol w="381001"/>
                <a:gridCol w="3524923"/>
                <a:gridCol w="739623"/>
                <a:gridCol w="739623"/>
                <a:gridCol w="738878"/>
                <a:gridCol w="739623"/>
                <a:gridCol w="949665"/>
                <a:gridCol w="949665"/>
              </a:tblGrid>
              <a:tr h="384245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2015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2016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  2017 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212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% от общего контингента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% от общего контингента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Количество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% от общего контингента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47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Количество обучающихся, состоящих на  учёте в ИПДН, КПДиЗН 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0.98%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 4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0.5%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 2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0.5%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47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 Количество обучающихся, состоящих на учёте на уровне техникума   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2.4%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 15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1.9%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 8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 0,95%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47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обучающихся, состоящих на у чёте у нарколога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0%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 0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0%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 0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0%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290" marR="6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Изображение 1" descr="present-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7" y="-33338"/>
            <a:ext cx="9386888" cy="666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15240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57200" y="1981201"/>
          <a:ext cx="8382000" cy="312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"/>
                <a:gridCol w="3048000"/>
                <a:gridCol w="838200"/>
                <a:gridCol w="838200"/>
                <a:gridCol w="838200"/>
                <a:gridCol w="838200"/>
                <a:gridCol w="838200"/>
                <a:gridCol w="838200"/>
              </a:tblGrid>
              <a:tr h="612681"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2015</a:t>
                      </a: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2016</a:t>
                      </a: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2017</a:t>
                      </a: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625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Calibri"/>
                          <a:ea typeface="Calibri"/>
                          <a:cs typeface="Times New Roman"/>
                        </a:rPr>
                        <a:t> 1 полуг.</a:t>
                      </a: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Calibri"/>
                          <a:ea typeface="Calibri"/>
                          <a:cs typeface="Times New Roman"/>
                        </a:rPr>
                        <a:t>2 полуг.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Calibri"/>
                          <a:ea typeface="Calibri"/>
                          <a:cs typeface="Times New Roman"/>
                        </a:rPr>
                        <a:t> 1 полуг.</a:t>
                      </a: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Calibri"/>
                          <a:ea typeface="Calibri"/>
                          <a:cs typeface="Times New Roman"/>
                        </a:rPr>
                        <a:t>2 полуг.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Calibri"/>
                          <a:ea typeface="Calibri"/>
                          <a:cs typeface="Times New Roman"/>
                        </a:rPr>
                        <a:t> 1 полуг.</a:t>
                      </a: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Calibri"/>
                          <a:ea typeface="Calibri"/>
                          <a:cs typeface="Times New Roman"/>
                        </a:rPr>
                        <a:t>2 полуг.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2489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Курящие студенты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216</a:t>
                      </a: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173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221</a:t>
                      </a: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164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184</a:t>
                      </a: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Calibri"/>
                          <a:ea typeface="Calibri"/>
                          <a:cs typeface="Times New Roman"/>
                        </a:rPr>
                        <a:t>153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pp.userapi.com/c840225/v840225587/24124/cvF2UgZNQvQ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04800"/>
            <a:ext cx="43434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pp.userapi.com/c840225/v840225587/2414c/sZ_ZGpQ3V4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2819400"/>
            <a:ext cx="41910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pp.userapi.com/c840225/v840225587/2419c/s6gTDh2k0l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0" y="3505200"/>
            <a:ext cx="3533775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pp.userapi.com/c840225/v840225587/24520/3jYD9Lrmxew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381000"/>
            <a:ext cx="3505200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1" descr="present-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7" y="-33338"/>
            <a:ext cx="8742363" cy="666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400" dirty="0" smtClean="0"/>
              <a:t>В здоровом теле - здоровый дух.</a:t>
            </a:r>
          </a:p>
          <a:p>
            <a:pPr>
              <a:buNone/>
            </a:pPr>
            <a:r>
              <a:rPr lang="ru-RU" sz="2400" dirty="0" smtClean="0"/>
              <a:t>Душой и телом здоровы будьте.</a:t>
            </a:r>
          </a:p>
          <a:p>
            <a:pPr>
              <a:buNone/>
            </a:pPr>
            <a:r>
              <a:rPr lang="ru-RU" sz="2400" dirty="0" smtClean="0"/>
              <a:t>И, выбирая одно из двух,</a:t>
            </a:r>
          </a:p>
          <a:p>
            <a:pPr>
              <a:buNone/>
            </a:pPr>
            <a:r>
              <a:rPr lang="ru-RU" sz="2400" dirty="0" smtClean="0"/>
              <a:t>Обдумать выбор вы не забудьте!</a:t>
            </a:r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r>
              <a:rPr lang="ru-RU" sz="2400" dirty="0" smtClean="0"/>
              <a:t>Будьте здоровы, дорогие друзья!</a:t>
            </a:r>
          </a:p>
          <a:p>
            <a:pPr algn="r">
              <a:buNone/>
            </a:pPr>
            <a:r>
              <a:rPr lang="ru-RU" sz="2400" dirty="0" smtClean="0"/>
              <a:t>И полною грудью дышите!</a:t>
            </a:r>
          </a:p>
          <a:p>
            <a:pPr algn="r">
              <a:buNone/>
            </a:pPr>
            <a:r>
              <a:rPr lang="ru-RU" sz="2400" dirty="0" smtClean="0"/>
              <a:t>Слабеть в этой жизни уж точно нельзя,</a:t>
            </a:r>
          </a:p>
          <a:p>
            <a:pPr algn="r">
              <a:buNone/>
            </a:pPr>
            <a:r>
              <a:rPr lang="ru-RU" sz="2400" dirty="0" smtClean="0"/>
              <a:t>Здоровье свое берегите.</a:t>
            </a:r>
          </a:p>
          <a:p>
            <a:endParaRPr lang="ru-RU" dirty="0"/>
          </a:p>
        </p:txBody>
      </p:sp>
      <p:pic>
        <p:nvPicPr>
          <p:cNvPr id="5" name="Рисунок 8" descr="logo_без фон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4191000"/>
            <a:ext cx="2209800" cy="1928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184</Words>
  <Application>Microsoft Office PowerPoint</Application>
  <PresentationFormat>Экран (4:3)</PresentationFormat>
  <Paragraphs>64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Office Theme</vt:lpstr>
      <vt:lpstr>Роль социальной рекламы в формировании ЗОЖ в условиях образовательного учреждения 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социальной рекламы в формировании ЗОЖ в условиях образовательного учреждения</dc:title>
  <dc:creator>komand</dc:creator>
  <cp:lastModifiedBy>vev</cp:lastModifiedBy>
  <cp:revision>9</cp:revision>
  <dcterms:created xsi:type="dcterms:W3CDTF">2018-02-06T14:37:10Z</dcterms:created>
  <dcterms:modified xsi:type="dcterms:W3CDTF">2018-02-15T02:49:09Z</dcterms:modified>
</cp:coreProperties>
</file>